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8" r:id="rId2"/>
  </p:sldIdLst>
  <p:sldSz cx="10972800" cy="8229600" type="B4JIS"/>
  <p:notesSz cx="6858000" cy="9945688"/>
  <p:defaultTextStyle>
    <a:defPPr>
      <a:defRPr lang="ja-JP"/>
    </a:defPPr>
    <a:lvl1pPr marL="0" algn="l" defTabSz="1097280" rtl="0" eaLnBrk="1" latinLnBrk="0" hangingPunct="1">
      <a:defRPr kumimoji="1" sz="2200" kern="1200">
        <a:solidFill>
          <a:schemeClr val="tx1"/>
        </a:solidFill>
        <a:latin typeface="+mn-lt"/>
        <a:ea typeface="+mn-ea"/>
        <a:cs typeface="+mn-cs"/>
      </a:defRPr>
    </a:lvl1pPr>
    <a:lvl2pPr marL="548640" algn="l" defTabSz="1097280" rtl="0" eaLnBrk="1" latinLnBrk="0" hangingPunct="1">
      <a:defRPr kumimoji="1" sz="2200" kern="1200">
        <a:solidFill>
          <a:schemeClr val="tx1"/>
        </a:solidFill>
        <a:latin typeface="+mn-lt"/>
        <a:ea typeface="+mn-ea"/>
        <a:cs typeface="+mn-cs"/>
      </a:defRPr>
    </a:lvl2pPr>
    <a:lvl3pPr marL="1097280" algn="l" defTabSz="1097280" rtl="0" eaLnBrk="1" latinLnBrk="0" hangingPunct="1">
      <a:defRPr kumimoji="1" sz="2200" kern="1200">
        <a:solidFill>
          <a:schemeClr val="tx1"/>
        </a:solidFill>
        <a:latin typeface="+mn-lt"/>
        <a:ea typeface="+mn-ea"/>
        <a:cs typeface="+mn-cs"/>
      </a:defRPr>
    </a:lvl3pPr>
    <a:lvl4pPr marL="1645920" algn="l" defTabSz="1097280" rtl="0" eaLnBrk="1" latinLnBrk="0" hangingPunct="1">
      <a:defRPr kumimoji="1" sz="2200" kern="1200">
        <a:solidFill>
          <a:schemeClr val="tx1"/>
        </a:solidFill>
        <a:latin typeface="+mn-lt"/>
        <a:ea typeface="+mn-ea"/>
        <a:cs typeface="+mn-cs"/>
      </a:defRPr>
    </a:lvl4pPr>
    <a:lvl5pPr marL="2194560" algn="l" defTabSz="1097280" rtl="0" eaLnBrk="1" latinLnBrk="0" hangingPunct="1">
      <a:defRPr kumimoji="1" sz="2200" kern="1200">
        <a:solidFill>
          <a:schemeClr val="tx1"/>
        </a:solidFill>
        <a:latin typeface="+mn-lt"/>
        <a:ea typeface="+mn-ea"/>
        <a:cs typeface="+mn-cs"/>
      </a:defRPr>
    </a:lvl5pPr>
    <a:lvl6pPr marL="2743200" algn="l" defTabSz="1097280" rtl="0" eaLnBrk="1" latinLnBrk="0" hangingPunct="1">
      <a:defRPr kumimoji="1" sz="2200" kern="1200">
        <a:solidFill>
          <a:schemeClr val="tx1"/>
        </a:solidFill>
        <a:latin typeface="+mn-lt"/>
        <a:ea typeface="+mn-ea"/>
        <a:cs typeface="+mn-cs"/>
      </a:defRPr>
    </a:lvl6pPr>
    <a:lvl7pPr marL="3291840" algn="l" defTabSz="1097280" rtl="0" eaLnBrk="1" latinLnBrk="0" hangingPunct="1">
      <a:defRPr kumimoji="1" sz="2200" kern="1200">
        <a:solidFill>
          <a:schemeClr val="tx1"/>
        </a:solidFill>
        <a:latin typeface="+mn-lt"/>
        <a:ea typeface="+mn-ea"/>
        <a:cs typeface="+mn-cs"/>
      </a:defRPr>
    </a:lvl7pPr>
    <a:lvl8pPr marL="3840480" algn="l" defTabSz="1097280" rtl="0" eaLnBrk="1" latinLnBrk="0" hangingPunct="1">
      <a:defRPr kumimoji="1" sz="2200" kern="1200">
        <a:solidFill>
          <a:schemeClr val="tx1"/>
        </a:solidFill>
        <a:latin typeface="+mn-lt"/>
        <a:ea typeface="+mn-ea"/>
        <a:cs typeface="+mn-cs"/>
      </a:defRPr>
    </a:lvl8pPr>
    <a:lvl9pPr marL="4389120" algn="l" defTabSz="1097280" rtl="0" eaLnBrk="1" latinLnBrk="0" hangingPunct="1">
      <a:defRPr kumimoji="1" sz="2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92">
          <p15:clr>
            <a:srgbClr val="A4A3A4"/>
          </p15:clr>
        </p15:guide>
        <p15:guide id="2" pos="345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66CCFF"/>
    <a:srgbClr val="99CCFF"/>
    <a:srgbClr val="FFCCFF"/>
    <a:srgbClr val="FF66FF"/>
    <a:srgbClr val="FF9999"/>
    <a:srgbClr val="FF6699"/>
    <a:srgbClr val="FFFF66"/>
    <a:srgbClr val="FFFF99"/>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6552" autoAdjust="0"/>
  </p:normalViewPr>
  <p:slideViewPr>
    <p:cSldViewPr>
      <p:cViewPr varScale="1">
        <p:scale>
          <a:sx n="69" d="100"/>
          <a:sy n="69" d="100"/>
        </p:scale>
        <p:origin x="1434" y="60"/>
      </p:cViewPr>
      <p:guideLst>
        <p:guide orient="horz" pos="2592"/>
        <p:guide pos="345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71800" cy="497284"/>
          </a:xfrm>
          <a:prstGeom prst="rect">
            <a:avLst/>
          </a:prstGeom>
        </p:spPr>
        <p:txBody>
          <a:bodyPr vert="horz" lIns="91436" tIns="45718" rIns="91436" bIns="457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97284"/>
          </a:xfrm>
          <a:prstGeom prst="rect">
            <a:avLst/>
          </a:prstGeom>
        </p:spPr>
        <p:txBody>
          <a:bodyPr vert="horz" lIns="91436" tIns="45718" rIns="91436" bIns="45718" rtlCol="0"/>
          <a:lstStyle>
            <a:lvl1pPr algn="r">
              <a:defRPr sz="1200"/>
            </a:lvl1pPr>
          </a:lstStyle>
          <a:p>
            <a:fld id="{0C543D88-7B23-4FFE-BE60-EF1A6E868752}" type="datetimeFigureOut">
              <a:rPr kumimoji="1" lang="ja-JP" altLang="en-US" smtClean="0"/>
              <a:pPr/>
              <a:t>2025/8/28</a:t>
            </a:fld>
            <a:endParaRPr kumimoji="1" lang="ja-JP" altLang="en-US"/>
          </a:p>
        </p:txBody>
      </p:sp>
      <p:sp>
        <p:nvSpPr>
          <p:cNvPr id="4" name="スライド イメージ プレースホルダー 3"/>
          <p:cNvSpPr>
            <a:spLocks noGrp="1" noRot="1" noChangeAspect="1"/>
          </p:cNvSpPr>
          <p:nvPr>
            <p:ph type="sldImg" idx="2"/>
          </p:nvPr>
        </p:nvSpPr>
        <p:spPr>
          <a:xfrm>
            <a:off x="941388" y="746125"/>
            <a:ext cx="4975225" cy="3730625"/>
          </a:xfrm>
          <a:prstGeom prst="rect">
            <a:avLst/>
          </a:prstGeom>
          <a:noFill/>
          <a:ln w="12700">
            <a:solidFill>
              <a:prstClr val="black"/>
            </a:solidFill>
          </a:ln>
        </p:spPr>
        <p:txBody>
          <a:bodyPr vert="horz" lIns="91436" tIns="45718" rIns="91436" bIns="45718" rtlCol="0" anchor="ctr"/>
          <a:lstStyle/>
          <a:p>
            <a:endParaRPr lang="ja-JP" altLang="en-US"/>
          </a:p>
        </p:txBody>
      </p:sp>
      <p:sp>
        <p:nvSpPr>
          <p:cNvPr id="5" name="ノート プレースホルダー 4"/>
          <p:cNvSpPr>
            <a:spLocks noGrp="1"/>
          </p:cNvSpPr>
          <p:nvPr>
            <p:ph type="body" sz="quarter" idx="3"/>
          </p:nvPr>
        </p:nvSpPr>
        <p:spPr>
          <a:xfrm>
            <a:off x="685801" y="4724203"/>
            <a:ext cx="5486400" cy="4475560"/>
          </a:xfrm>
          <a:prstGeom prst="rect">
            <a:avLst/>
          </a:prstGeom>
        </p:spPr>
        <p:txBody>
          <a:bodyPr vert="horz" lIns="91436" tIns="45718" rIns="91436" bIns="457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6679"/>
            <a:ext cx="2971800" cy="497284"/>
          </a:xfrm>
          <a:prstGeom prst="rect">
            <a:avLst/>
          </a:prstGeom>
        </p:spPr>
        <p:txBody>
          <a:bodyPr vert="horz" lIns="91436" tIns="45718" rIns="91436" bIns="457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9446679"/>
            <a:ext cx="2971800" cy="497284"/>
          </a:xfrm>
          <a:prstGeom prst="rect">
            <a:avLst/>
          </a:prstGeom>
        </p:spPr>
        <p:txBody>
          <a:bodyPr vert="horz" lIns="91436" tIns="45718" rIns="91436" bIns="45718" rtlCol="0" anchor="b"/>
          <a:lstStyle>
            <a:lvl1pPr algn="r">
              <a:defRPr sz="1200"/>
            </a:lvl1pPr>
          </a:lstStyle>
          <a:p>
            <a:fld id="{B454EAAF-F7D1-4DCC-9604-D604A24E0577}" type="slidenum">
              <a:rPr kumimoji="1" lang="ja-JP" altLang="en-US" smtClean="0"/>
              <a:pPr/>
              <a:t>‹#›</a:t>
            </a:fld>
            <a:endParaRPr kumimoji="1" lang="ja-JP" altLang="en-US"/>
          </a:p>
        </p:txBody>
      </p:sp>
    </p:spTree>
    <p:extLst>
      <p:ext uri="{BB962C8B-B14F-4D97-AF65-F5344CB8AC3E}">
        <p14:creationId xmlns:p14="http://schemas.microsoft.com/office/powerpoint/2010/main" val="4011626445"/>
      </p:ext>
    </p:extLst>
  </p:cSld>
  <p:clrMap bg1="lt1" tx1="dk1" bg2="lt2" tx2="dk2" accent1="accent1" accent2="accent2" accent3="accent3" accent4="accent4" accent5="accent5" accent6="accent6" hlink="hlink" folHlink="folHlink"/>
  <p:notesStyle>
    <a:lvl1pPr marL="0" algn="l" defTabSz="1097280" rtl="0" eaLnBrk="1" latinLnBrk="0" hangingPunct="1">
      <a:defRPr kumimoji="1" sz="1400" kern="1200">
        <a:solidFill>
          <a:schemeClr val="tx1"/>
        </a:solidFill>
        <a:latin typeface="+mn-lt"/>
        <a:ea typeface="+mn-ea"/>
        <a:cs typeface="+mn-cs"/>
      </a:defRPr>
    </a:lvl1pPr>
    <a:lvl2pPr marL="548640" algn="l" defTabSz="1097280" rtl="0" eaLnBrk="1" latinLnBrk="0" hangingPunct="1">
      <a:defRPr kumimoji="1" sz="1400" kern="1200">
        <a:solidFill>
          <a:schemeClr val="tx1"/>
        </a:solidFill>
        <a:latin typeface="+mn-lt"/>
        <a:ea typeface="+mn-ea"/>
        <a:cs typeface="+mn-cs"/>
      </a:defRPr>
    </a:lvl2pPr>
    <a:lvl3pPr marL="1097280" algn="l" defTabSz="1097280" rtl="0" eaLnBrk="1" latinLnBrk="0" hangingPunct="1">
      <a:defRPr kumimoji="1" sz="1400" kern="1200">
        <a:solidFill>
          <a:schemeClr val="tx1"/>
        </a:solidFill>
        <a:latin typeface="+mn-lt"/>
        <a:ea typeface="+mn-ea"/>
        <a:cs typeface="+mn-cs"/>
      </a:defRPr>
    </a:lvl3pPr>
    <a:lvl4pPr marL="1645920" algn="l" defTabSz="1097280" rtl="0" eaLnBrk="1" latinLnBrk="0" hangingPunct="1">
      <a:defRPr kumimoji="1" sz="1400" kern="1200">
        <a:solidFill>
          <a:schemeClr val="tx1"/>
        </a:solidFill>
        <a:latin typeface="+mn-lt"/>
        <a:ea typeface="+mn-ea"/>
        <a:cs typeface="+mn-cs"/>
      </a:defRPr>
    </a:lvl4pPr>
    <a:lvl5pPr marL="2194560" algn="l" defTabSz="1097280" rtl="0" eaLnBrk="1" latinLnBrk="0" hangingPunct="1">
      <a:defRPr kumimoji="1" sz="1400" kern="1200">
        <a:solidFill>
          <a:schemeClr val="tx1"/>
        </a:solidFill>
        <a:latin typeface="+mn-lt"/>
        <a:ea typeface="+mn-ea"/>
        <a:cs typeface="+mn-cs"/>
      </a:defRPr>
    </a:lvl5pPr>
    <a:lvl6pPr marL="2743200" algn="l" defTabSz="1097280" rtl="0" eaLnBrk="1" latinLnBrk="0" hangingPunct="1">
      <a:defRPr kumimoji="1" sz="1400" kern="1200">
        <a:solidFill>
          <a:schemeClr val="tx1"/>
        </a:solidFill>
        <a:latin typeface="+mn-lt"/>
        <a:ea typeface="+mn-ea"/>
        <a:cs typeface="+mn-cs"/>
      </a:defRPr>
    </a:lvl6pPr>
    <a:lvl7pPr marL="3291840" algn="l" defTabSz="1097280" rtl="0" eaLnBrk="1" latinLnBrk="0" hangingPunct="1">
      <a:defRPr kumimoji="1" sz="1400" kern="1200">
        <a:solidFill>
          <a:schemeClr val="tx1"/>
        </a:solidFill>
        <a:latin typeface="+mn-lt"/>
        <a:ea typeface="+mn-ea"/>
        <a:cs typeface="+mn-cs"/>
      </a:defRPr>
    </a:lvl7pPr>
    <a:lvl8pPr marL="3840480" algn="l" defTabSz="1097280" rtl="0" eaLnBrk="1" latinLnBrk="0" hangingPunct="1">
      <a:defRPr kumimoji="1" sz="1400" kern="1200">
        <a:solidFill>
          <a:schemeClr val="tx1"/>
        </a:solidFill>
        <a:latin typeface="+mn-lt"/>
        <a:ea typeface="+mn-ea"/>
        <a:cs typeface="+mn-cs"/>
      </a:defRPr>
    </a:lvl8pPr>
    <a:lvl9pPr marL="4389120" algn="l" defTabSz="1097280" rtl="0" eaLnBrk="1" latinLnBrk="0" hangingPunct="1">
      <a:defRPr kumimoji="1"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454EAAF-F7D1-4DCC-9604-D604A24E0577}" type="slidenum">
              <a:rPr kumimoji="1" lang="ja-JP" altLang="en-US" smtClean="0"/>
              <a:pPr/>
              <a:t>1</a:t>
            </a:fld>
            <a:endParaRPr kumimoji="1" lang="ja-JP" altLang="en-US"/>
          </a:p>
        </p:txBody>
      </p:sp>
    </p:spTree>
    <p:extLst>
      <p:ext uri="{BB962C8B-B14F-4D97-AF65-F5344CB8AC3E}">
        <p14:creationId xmlns:p14="http://schemas.microsoft.com/office/powerpoint/2010/main" val="25178768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22960" y="2556511"/>
            <a:ext cx="9326880" cy="1764030"/>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645920" y="4663440"/>
            <a:ext cx="7680960" cy="2103120"/>
          </a:xfrm>
        </p:spPr>
        <p:txBody>
          <a:bodyPr/>
          <a:lstStyle>
            <a:lvl1pPr marL="0" indent="0" algn="ctr">
              <a:buNone/>
              <a:defRPr>
                <a:solidFill>
                  <a:schemeClr val="tx1">
                    <a:tint val="75000"/>
                  </a:schemeClr>
                </a:solidFill>
              </a:defRPr>
            </a:lvl1pPr>
            <a:lvl2pPr marL="548640" indent="0" algn="ctr">
              <a:buNone/>
              <a:defRPr>
                <a:solidFill>
                  <a:schemeClr val="tx1">
                    <a:tint val="75000"/>
                  </a:schemeClr>
                </a:solidFill>
              </a:defRPr>
            </a:lvl2pPr>
            <a:lvl3pPr marL="1097280" indent="0" algn="ctr">
              <a:buNone/>
              <a:defRPr>
                <a:solidFill>
                  <a:schemeClr val="tx1">
                    <a:tint val="75000"/>
                  </a:schemeClr>
                </a:solidFill>
              </a:defRPr>
            </a:lvl3pPr>
            <a:lvl4pPr marL="1645920" indent="0" algn="ctr">
              <a:buNone/>
              <a:defRPr>
                <a:solidFill>
                  <a:schemeClr val="tx1">
                    <a:tint val="75000"/>
                  </a:schemeClr>
                </a:solidFill>
              </a:defRPr>
            </a:lvl4pPr>
            <a:lvl5pPr marL="2194560" indent="0" algn="ctr">
              <a:buNone/>
              <a:defRPr>
                <a:solidFill>
                  <a:schemeClr val="tx1">
                    <a:tint val="75000"/>
                  </a:schemeClr>
                </a:solidFill>
              </a:defRPr>
            </a:lvl5pPr>
            <a:lvl6pPr marL="2743200" indent="0" algn="ctr">
              <a:buNone/>
              <a:defRPr>
                <a:solidFill>
                  <a:schemeClr val="tx1">
                    <a:tint val="75000"/>
                  </a:schemeClr>
                </a:solidFill>
              </a:defRPr>
            </a:lvl6pPr>
            <a:lvl7pPr marL="3291840" indent="0" algn="ctr">
              <a:buNone/>
              <a:defRPr>
                <a:solidFill>
                  <a:schemeClr val="tx1">
                    <a:tint val="75000"/>
                  </a:schemeClr>
                </a:solidFill>
              </a:defRPr>
            </a:lvl7pPr>
            <a:lvl8pPr marL="3840480" indent="0" algn="ctr">
              <a:buNone/>
              <a:defRPr>
                <a:solidFill>
                  <a:schemeClr val="tx1">
                    <a:tint val="75000"/>
                  </a:schemeClr>
                </a:solidFill>
              </a:defRPr>
            </a:lvl8pPr>
            <a:lvl9pPr marL="438912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4A5AE42-0760-4E64-ABC7-5A22AD348750}" type="datetimeFigureOut">
              <a:rPr kumimoji="1" lang="ja-JP" altLang="en-US" smtClean="0"/>
              <a:pPr/>
              <a:t>2025/8/28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4E53A27-1576-4F95-AFF8-973404A7120E}" type="slidenum">
              <a:rPr kumimoji="1" lang="ja-JP" altLang="en-US" smtClean="0"/>
              <a:pPr/>
              <a:t>‹#›</a:t>
            </a:fld>
            <a:endParaRPr kumimoji="1" lang="ja-JP" altLang="en-US"/>
          </a:p>
        </p:txBody>
      </p:sp>
    </p:spTree>
    <p:extLst>
      <p:ext uri="{BB962C8B-B14F-4D97-AF65-F5344CB8AC3E}">
        <p14:creationId xmlns:p14="http://schemas.microsoft.com/office/powerpoint/2010/main" val="3343089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4A5AE42-0760-4E64-ABC7-5A22AD348750}" type="datetimeFigureOut">
              <a:rPr kumimoji="1" lang="ja-JP" altLang="en-US" smtClean="0"/>
              <a:pPr/>
              <a:t>2025/8/28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4E53A27-1576-4F95-AFF8-973404A7120E}" type="slidenum">
              <a:rPr kumimoji="1" lang="ja-JP" altLang="en-US" smtClean="0"/>
              <a:pPr/>
              <a:t>‹#›</a:t>
            </a:fld>
            <a:endParaRPr kumimoji="1" lang="ja-JP" altLang="en-US"/>
          </a:p>
        </p:txBody>
      </p:sp>
    </p:spTree>
    <p:extLst>
      <p:ext uri="{BB962C8B-B14F-4D97-AF65-F5344CB8AC3E}">
        <p14:creationId xmlns:p14="http://schemas.microsoft.com/office/powerpoint/2010/main" val="2966256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955280" y="329566"/>
            <a:ext cx="2468880" cy="7021830"/>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48640" y="329566"/>
            <a:ext cx="7223760" cy="7021830"/>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4A5AE42-0760-4E64-ABC7-5A22AD348750}" type="datetimeFigureOut">
              <a:rPr kumimoji="1" lang="ja-JP" altLang="en-US" smtClean="0"/>
              <a:pPr/>
              <a:t>2025/8/28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4E53A27-1576-4F95-AFF8-973404A7120E}" type="slidenum">
              <a:rPr kumimoji="1" lang="ja-JP" altLang="en-US" smtClean="0"/>
              <a:pPr/>
              <a:t>‹#›</a:t>
            </a:fld>
            <a:endParaRPr kumimoji="1" lang="ja-JP" altLang="en-US"/>
          </a:p>
        </p:txBody>
      </p:sp>
    </p:spTree>
    <p:extLst>
      <p:ext uri="{BB962C8B-B14F-4D97-AF65-F5344CB8AC3E}">
        <p14:creationId xmlns:p14="http://schemas.microsoft.com/office/powerpoint/2010/main" val="1906310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4A5AE42-0760-4E64-ABC7-5A22AD348750}" type="datetimeFigureOut">
              <a:rPr kumimoji="1" lang="ja-JP" altLang="en-US" smtClean="0"/>
              <a:pPr/>
              <a:t>2025/8/28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4E53A27-1576-4F95-AFF8-973404A7120E}" type="slidenum">
              <a:rPr kumimoji="1" lang="ja-JP" altLang="en-US" smtClean="0"/>
              <a:pPr/>
              <a:t>‹#›</a:t>
            </a:fld>
            <a:endParaRPr kumimoji="1" lang="ja-JP" altLang="en-US"/>
          </a:p>
        </p:txBody>
      </p:sp>
    </p:spTree>
    <p:extLst>
      <p:ext uri="{BB962C8B-B14F-4D97-AF65-F5344CB8AC3E}">
        <p14:creationId xmlns:p14="http://schemas.microsoft.com/office/powerpoint/2010/main" val="2223974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66776" y="5288281"/>
            <a:ext cx="9326880" cy="1634490"/>
          </a:xfrm>
        </p:spPr>
        <p:txBody>
          <a:bodyPr anchor="t"/>
          <a:lstStyle>
            <a:lvl1pPr algn="l">
              <a:defRPr sz="48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66776" y="3488056"/>
            <a:ext cx="9326880" cy="1800224"/>
          </a:xfrm>
        </p:spPr>
        <p:txBody>
          <a:bodyPr anchor="b"/>
          <a:lstStyle>
            <a:lvl1pPr marL="0" indent="0">
              <a:buNone/>
              <a:defRPr sz="2400">
                <a:solidFill>
                  <a:schemeClr val="tx1">
                    <a:tint val="75000"/>
                  </a:schemeClr>
                </a:solidFill>
              </a:defRPr>
            </a:lvl1pPr>
            <a:lvl2pPr marL="548640" indent="0">
              <a:buNone/>
              <a:defRPr sz="2200">
                <a:solidFill>
                  <a:schemeClr val="tx1">
                    <a:tint val="75000"/>
                  </a:schemeClr>
                </a:solidFill>
              </a:defRPr>
            </a:lvl2pPr>
            <a:lvl3pPr marL="1097280" indent="0">
              <a:buNone/>
              <a:defRPr sz="1900">
                <a:solidFill>
                  <a:schemeClr val="tx1">
                    <a:tint val="75000"/>
                  </a:schemeClr>
                </a:solidFill>
              </a:defRPr>
            </a:lvl3pPr>
            <a:lvl4pPr marL="1645920" indent="0">
              <a:buNone/>
              <a:defRPr sz="1700">
                <a:solidFill>
                  <a:schemeClr val="tx1">
                    <a:tint val="75000"/>
                  </a:schemeClr>
                </a:solidFill>
              </a:defRPr>
            </a:lvl4pPr>
            <a:lvl5pPr marL="2194560" indent="0">
              <a:buNone/>
              <a:defRPr sz="1700">
                <a:solidFill>
                  <a:schemeClr val="tx1">
                    <a:tint val="75000"/>
                  </a:schemeClr>
                </a:solidFill>
              </a:defRPr>
            </a:lvl5pPr>
            <a:lvl6pPr marL="2743200" indent="0">
              <a:buNone/>
              <a:defRPr sz="1700">
                <a:solidFill>
                  <a:schemeClr val="tx1">
                    <a:tint val="75000"/>
                  </a:schemeClr>
                </a:solidFill>
              </a:defRPr>
            </a:lvl6pPr>
            <a:lvl7pPr marL="3291840" indent="0">
              <a:buNone/>
              <a:defRPr sz="1700">
                <a:solidFill>
                  <a:schemeClr val="tx1">
                    <a:tint val="75000"/>
                  </a:schemeClr>
                </a:solidFill>
              </a:defRPr>
            </a:lvl7pPr>
            <a:lvl8pPr marL="3840480" indent="0">
              <a:buNone/>
              <a:defRPr sz="1700">
                <a:solidFill>
                  <a:schemeClr val="tx1">
                    <a:tint val="75000"/>
                  </a:schemeClr>
                </a:solidFill>
              </a:defRPr>
            </a:lvl8pPr>
            <a:lvl9pPr marL="4389120" indent="0">
              <a:buNone/>
              <a:defRPr sz="17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4A5AE42-0760-4E64-ABC7-5A22AD348750}" type="datetimeFigureOut">
              <a:rPr kumimoji="1" lang="ja-JP" altLang="en-US" smtClean="0"/>
              <a:pPr/>
              <a:t>2025/8/28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4E53A27-1576-4F95-AFF8-973404A7120E}" type="slidenum">
              <a:rPr kumimoji="1" lang="ja-JP" altLang="en-US" smtClean="0"/>
              <a:pPr/>
              <a:t>‹#›</a:t>
            </a:fld>
            <a:endParaRPr kumimoji="1" lang="ja-JP" altLang="en-US"/>
          </a:p>
        </p:txBody>
      </p:sp>
    </p:spTree>
    <p:extLst>
      <p:ext uri="{BB962C8B-B14F-4D97-AF65-F5344CB8AC3E}">
        <p14:creationId xmlns:p14="http://schemas.microsoft.com/office/powerpoint/2010/main" val="1035009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48640" y="1920240"/>
            <a:ext cx="4846320" cy="5431156"/>
          </a:xfrm>
        </p:spPr>
        <p:txBody>
          <a:bodyPr/>
          <a:lstStyle>
            <a:lvl1pPr>
              <a:defRPr sz="3400"/>
            </a:lvl1pPr>
            <a:lvl2pPr>
              <a:defRPr sz="2900"/>
            </a:lvl2pPr>
            <a:lvl3pPr>
              <a:defRPr sz="24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577840" y="1920240"/>
            <a:ext cx="4846320" cy="5431156"/>
          </a:xfrm>
        </p:spPr>
        <p:txBody>
          <a:bodyPr/>
          <a:lstStyle>
            <a:lvl1pPr>
              <a:defRPr sz="3400"/>
            </a:lvl1pPr>
            <a:lvl2pPr>
              <a:defRPr sz="2900"/>
            </a:lvl2pPr>
            <a:lvl3pPr>
              <a:defRPr sz="24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64A5AE42-0760-4E64-ABC7-5A22AD348750}" type="datetimeFigureOut">
              <a:rPr kumimoji="1" lang="ja-JP" altLang="en-US" smtClean="0"/>
              <a:pPr/>
              <a:t>2025/8/28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4E53A27-1576-4F95-AFF8-973404A7120E}" type="slidenum">
              <a:rPr kumimoji="1" lang="ja-JP" altLang="en-US" smtClean="0"/>
              <a:pPr/>
              <a:t>‹#›</a:t>
            </a:fld>
            <a:endParaRPr kumimoji="1" lang="ja-JP" altLang="en-US"/>
          </a:p>
        </p:txBody>
      </p:sp>
    </p:spTree>
    <p:extLst>
      <p:ext uri="{BB962C8B-B14F-4D97-AF65-F5344CB8AC3E}">
        <p14:creationId xmlns:p14="http://schemas.microsoft.com/office/powerpoint/2010/main" val="757999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8640" y="1842136"/>
            <a:ext cx="4848226" cy="767714"/>
          </a:xfrm>
        </p:spPr>
        <p:txBody>
          <a:bodyPr anchor="b"/>
          <a:lstStyle>
            <a:lvl1pPr marL="0" indent="0">
              <a:buNone/>
              <a:defRPr sz="2900" b="1"/>
            </a:lvl1pPr>
            <a:lvl2pPr marL="548640" indent="0">
              <a:buNone/>
              <a:defRPr sz="2400" b="1"/>
            </a:lvl2pPr>
            <a:lvl3pPr marL="1097280" indent="0">
              <a:buNone/>
              <a:defRPr sz="2200" b="1"/>
            </a:lvl3pPr>
            <a:lvl4pPr marL="1645920" indent="0">
              <a:buNone/>
              <a:defRPr sz="1900" b="1"/>
            </a:lvl4pPr>
            <a:lvl5pPr marL="2194560" indent="0">
              <a:buNone/>
              <a:defRPr sz="1900" b="1"/>
            </a:lvl5pPr>
            <a:lvl6pPr marL="2743200" indent="0">
              <a:buNone/>
              <a:defRPr sz="1900" b="1"/>
            </a:lvl6pPr>
            <a:lvl7pPr marL="3291840" indent="0">
              <a:buNone/>
              <a:defRPr sz="1900" b="1"/>
            </a:lvl7pPr>
            <a:lvl8pPr marL="3840480" indent="0">
              <a:buNone/>
              <a:defRPr sz="1900" b="1"/>
            </a:lvl8pPr>
            <a:lvl9pPr marL="4389120" indent="0">
              <a:buNone/>
              <a:defRPr sz="19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548640" y="2609850"/>
            <a:ext cx="4848226" cy="4741546"/>
          </a:xfrm>
        </p:spPr>
        <p:txBody>
          <a:bodyPr/>
          <a:lstStyle>
            <a:lvl1pPr>
              <a:defRPr sz="2900"/>
            </a:lvl1pPr>
            <a:lvl2pPr>
              <a:defRPr sz="2400"/>
            </a:lvl2pPr>
            <a:lvl3pPr>
              <a:defRPr sz="22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574031" y="1842136"/>
            <a:ext cx="4850130" cy="767714"/>
          </a:xfrm>
        </p:spPr>
        <p:txBody>
          <a:bodyPr anchor="b"/>
          <a:lstStyle>
            <a:lvl1pPr marL="0" indent="0">
              <a:buNone/>
              <a:defRPr sz="2900" b="1"/>
            </a:lvl1pPr>
            <a:lvl2pPr marL="548640" indent="0">
              <a:buNone/>
              <a:defRPr sz="2400" b="1"/>
            </a:lvl2pPr>
            <a:lvl3pPr marL="1097280" indent="0">
              <a:buNone/>
              <a:defRPr sz="2200" b="1"/>
            </a:lvl3pPr>
            <a:lvl4pPr marL="1645920" indent="0">
              <a:buNone/>
              <a:defRPr sz="1900" b="1"/>
            </a:lvl4pPr>
            <a:lvl5pPr marL="2194560" indent="0">
              <a:buNone/>
              <a:defRPr sz="1900" b="1"/>
            </a:lvl5pPr>
            <a:lvl6pPr marL="2743200" indent="0">
              <a:buNone/>
              <a:defRPr sz="1900" b="1"/>
            </a:lvl6pPr>
            <a:lvl7pPr marL="3291840" indent="0">
              <a:buNone/>
              <a:defRPr sz="1900" b="1"/>
            </a:lvl7pPr>
            <a:lvl8pPr marL="3840480" indent="0">
              <a:buNone/>
              <a:defRPr sz="1900" b="1"/>
            </a:lvl8pPr>
            <a:lvl9pPr marL="4389120" indent="0">
              <a:buNone/>
              <a:defRPr sz="19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574031" y="2609850"/>
            <a:ext cx="4850130" cy="4741546"/>
          </a:xfrm>
        </p:spPr>
        <p:txBody>
          <a:bodyPr/>
          <a:lstStyle>
            <a:lvl1pPr>
              <a:defRPr sz="2900"/>
            </a:lvl1pPr>
            <a:lvl2pPr>
              <a:defRPr sz="2400"/>
            </a:lvl2pPr>
            <a:lvl3pPr>
              <a:defRPr sz="22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4A5AE42-0760-4E64-ABC7-5A22AD348750}" type="datetimeFigureOut">
              <a:rPr kumimoji="1" lang="ja-JP" altLang="en-US" smtClean="0"/>
              <a:pPr/>
              <a:t>2025/8/28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4E53A27-1576-4F95-AFF8-973404A7120E}" type="slidenum">
              <a:rPr kumimoji="1" lang="ja-JP" altLang="en-US" smtClean="0"/>
              <a:pPr/>
              <a:t>‹#›</a:t>
            </a:fld>
            <a:endParaRPr kumimoji="1" lang="ja-JP" altLang="en-US"/>
          </a:p>
        </p:txBody>
      </p:sp>
    </p:spTree>
    <p:extLst>
      <p:ext uri="{BB962C8B-B14F-4D97-AF65-F5344CB8AC3E}">
        <p14:creationId xmlns:p14="http://schemas.microsoft.com/office/powerpoint/2010/main" val="1709778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4A5AE42-0760-4E64-ABC7-5A22AD348750}" type="datetimeFigureOut">
              <a:rPr kumimoji="1" lang="ja-JP" altLang="en-US" smtClean="0"/>
              <a:pPr/>
              <a:t>2025/8/28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4E53A27-1576-4F95-AFF8-973404A7120E}" type="slidenum">
              <a:rPr kumimoji="1" lang="ja-JP" altLang="en-US" smtClean="0"/>
              <a:pPr/>
              <a:t>‹#›</a:t>
            </a:fld>
            <a:endParaRPr kumimoji="1" lang="ja-JP" altLang="en-US"/>
          </a:p>
        </p:txBody>
      </p:sp>
    </p:spTree>
    <p:extLst>
      <p:ext uri="{BB962C8B-B14F-4D97-AF65-F5344CB8AC3E}">
        <p14:creationId xmlns:p14="http://schemas.microsoft.com/office/powerpoint/2010/main" val="1641656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4A5AE42-0760-4E64-ABC7-5A22AD348750}" type="datetimeFigureOut">
              <a:rPr kumimoji="1" lang="ja-JP" altLang="en-US" smtClean="0"/>
              <a:pPr/>
              <a:t>2025/8/28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4E53A27-1576-4F95-AFF8-973404A7120E}" type="slidenum">
              <a:rPr kumimoji="1" lang="ja-JP" altLang="en-US" smtClean="0"/>
              <a:pPr/>
              <a:t>‹#›</a:t>
            </a:fld>
            <a:endParaRPr kumimoji="1" lang="ja-JP" altLang="en-US"/>
          </a:p>
        </p:txBody>
      </p:sp>
    </p:spTree>
    <p:extLst>
      <p:ext uri="{BB962C8B-B14F-4D97-AF65-F5344CB8AC3E}">
        <p14:creationId xmlns:p14="http://schemas.microsoft.com/office/powerpoint/2010/main" val="2986908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48640" y="327660"/>
            <a:ext cx="3609976" cy="1394460"/>
          </a:xfrm>
        </p:spPr>
        <p:txBody>
          <a:bodyPr anchor="b"/>
          <a:lstStyle>
            <a:lvl1pPr algn="l">
              <a:defRPr sz="24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290060" y="327660"/>
            <a:ext cx="6134100" cy="7023736"/>
          </a:xfrm>
        </p:spPr>
        <p:txBody>
          <a:bodyPr/>
          <a:lstStyle>
            <a:lvl1pPr>
              <a:defRPr sz="3800"/>
            </a:lvl1pPr>
            <a:lvl2pPr>
              <a:defRPr sz="3400"/>
            </a:lvl2pPr>
            <a:lvl3pPr>
              <a:defRPr sz="2900"/>
            </a:lvl3pPr>
            <a:lvl4pPr>
              <a:defRPr sz="2400"/>
            </a:lvl4pPr>
            <a:lvl5pPr>
              <a:defRPr sz="2400"/>
            </a:lvl5pPr>
            <a:lvl6pPr>
              <a:defRPr sz="2400"/>
            </a:lvl6pPr>
            <a:lvl7pPr>
              <a:defRPr sz="2400"/>
            </a:lvl7pPr>
            <a:lvl8pPr>
              <a:defRPr sz="2400"/>
            </a:lvl8pPr>
            <a:lvl9pPr>
              <a:defRPr sz="24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548640" y="1722120"/>
            <a:ext cx="3609976" cy="5629276"/>
          </a:xfrm>
        </p:spPr>
        <p:txBody>
          <a:bodyPr/>
          <a:lstStyle>
            <a:lvl1pPr marL="0" indent="0">
              <a:buNone/>
              <a:defRPr sz="1700"/>
            </a:lvl1pPr>
            <a:lvl2pPr marL="548640" indent="0">
              <a:buNone/>
              <a:defRPr sz="1400"/>
            </a:lvl2pPr>
            <a:lvl3pPr marL="1097280" indent="0">
              <a:buNone/>
              <a:defRPr sz="1200"/>
            </a:lvl3pPr>
            <a:lvl4pPr marL="1645920" indent="0">
              <a:buNone/>
              <a:defRPr sz="1100"/>
            </a:lvl4pPr>
            <a:lvl5pPr marL="2194560" indent="0">
              <a:buNone/>
              <a:defRPr sz="1100"/>
            </a:lvl5pPr>
            <a:lvl6pPr marL="2743200" indent="0">
              <a:buNone/>
              <a:defRPr sz="1100"/>
            </a:lvl6pPr>
            <a:lvl7pPr marL="3291840" indent="0">
              <a:buNone/>
              <a:defRPr sz="1100"/>
            </a:lvl7pPr>
            <a:lvl8pPr marL="3840480" indent="0">
              <a:buNone/>
              <a:defRPr sz="1100"/>
            </a:lvl8pPr>
            <a:lvl9pPr marL="4389120" indent="0">
              <a:buNone/>
              <a:defRPr sz="11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4A5AE42-0760-4E64-ABC7-5A22AD348750}" type="datetimeFigureOut">
              <a:rPr kumimoji="1" lang="ja-JP" altLang="en-US" smtClean="0"/>
              <a:pPr/>
              <a:t>2025/8/28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4E53A27-1576-4F95-AFF8-973404A7120E}" type="slidenum">
              <a:rPr kumimoji="1" lang="ja-JP" altLang="en-US" smtClean="0"/>
              <a:pPr/>
              <a:t>‹#›</a:t>
            </a:fld>
            <a:endParaRPr kumimoji="1" lang="ja-JP" altLang="en-US"/>
          </a:p>
        </p:txBody>
      </p:sp>
    </p:spTree>
    <p:extLst>
      <p:ext uri="{BB962C8B-B14F-4D97-AF65-F5344CB8AC3E}">
        <p14:creationId xmlns:p14="http://schemas.microsoft.com/office/powerpoint/2010/main" val="2944901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150746" y="5760720"/>
            <a:ext cx="6583680" cy="680086"/>
          </a:xfrm>
        </p:spPr>
        <p:txBody>
          <a:bodyPr anchor="b"/>
          <a:lstStyle>
            <a:lvl1pPr algn="l">
              <a:defRPr sz="2400" b="1"/>
            </a:lvl1pPr>
          </a:lstStyle>
          <a:p>
            <a:r>
              <a:rPr kumimoji="1" lang="ja-JP" altLang="en-US"/>
              <a:t>マスター タイトルの書式設定</a:t>
            </a:r>
          </a:p>
        </p:txBody>
      </p:sp>
      <p:sp>
        <p:nvSpPr>
          <p:cNvPr id="3" name="図プレースホルダー 2"/>
          <p:cNvSpPr>
            <a:spLocks noGrp="1"/>
          </p:cNvSpPr>
          <p:nvPr>
            <p:ph type="pic" idx="1"/>
          </p:nvPr>
        </p:nvSpPr>
        <p:spPr>
          <a:xfrm>
            <a:off x="2150746" y="735330"/>
            <a:ext cx="6583680" cy="4937760"/>
          </a:xfrm>
        </p:spPr>
        <p:txBody>
          <a:bodyPr/>
          <a:lstStyle>
            <a:lvl1pPr marL="0" indent="0">
              <a:buNone/>
              <a:defRPr sz="3800"/>
            </a:lvl1pPr>
            <a:lvl2pPr marL="548640" indent="0">
              <a:buNone/>
              <a:defRPr sz="3400"/>
            </a:lvl2pPr>
            <a:lvl3pPr marL="1097280" indent="0">
              <a:buNone/>
              <a:defRPr sz="2900"/>
            </a:lvl3pPr>
            <a:lvl4pPr marL="1645920" indent="0">
              <a:buNone/>
              <a:defRPr sz="2400"/>
            </a:lvl4pPr>
            <a:lvl5pPr marL="2194560" indent="0">
              <a:buNone/>
              <a:defRPr sz="2400"/>
            </a:lvl5pPr>
            <a:lvl6pPr marL="2743200" indent="0">
              <a:buNone/>
              <a:defRPr sz="2400"/>
            </a:lvl6pPr>
            <a:lvl7pPr marL="3291840" indent="0">
              <a:buNone/>
              <a:defRPr sz="2400"/>
            </a:lvl7pPr>
            <a:lvl8pPr marL="3840480" indent="0">
              <a:buNone/>
              <a:defRPr sz="2400"/>
            </a:lvl8pPr>
            <a:lvl9pPr marL="4389120" indent="0">
              <a:buNone/>
              <a:defRPr sz="2400"/>
            </a:lvl9pPr>
          </a:lstStyle>
          <a:p>
            <a:endParaRPr kumimoji="1" lang="ja-JP" altLang="en-US"/>
          </a:p>
        </p:txBody>
      </p:sp>
      <p:sp>
        <p:nvSpPr>
          <p:cNvPr id="4" name="テキスト プレースホルダー 3"/>
          <p:cNvSpPr>
            <a:spLocks noGrp="1"/>
          </p:cNvSpPr>
          <p:nvPr>
            <p:ph type="body" sz="half" idx="2"/>
          </p:nvPr>
        </p:nvSpPr>
        <p:spPr>
          <a:xfrm>
            <a:off x="2150746" y="6440806"/>
            <a:ext cx="6583680" cy="965834"/>
          </a:xfrm>
        </p:spPr>
        <p:txBody>
          <a:bodyPr/>
          <a:lstStyle>
            <a:lvl1pPr marL="0" indent="0">
              <a:buNone/>
              <a:defRPr sz="1700"/>
            </a:lvl1pPr>
            <a:lvl2pPr marL="548640" indent="0">
              <a:buNone/>
              <a:defRPr sz="1400"/>
            </a:lvl2pPr>
            <a:lvl3pPr marL="1097280" indent="0">
              <a:buNone/>
              <a:defRPr sz="1200"/>
            </a:lvl3pPr>
            <a:lvl4pPr marL="1645920" indent="0">
              <a:buNone/>
              <a:defRPr sz="1100"/>
            </a:lvl4pPr>
            <a:lvl5pPr marL="2194560" indent="0">
              <a:buNone/>
              <a:defRPr sz="1100"/>
            </a:lvl5pPr>
            <a:lvl6pPr marL="2743200" indent="0">
              <a:buNone/>
              <a:defRPr sz="1100"/>
            </a:lvl6pPr>
            <a:lvl7pPr marL="3291840" indent="0">
              <a:buNone/>
              <a:defRPr sz="1100"/>
            </a:lvl7pPr>
            <a:lvl8pPr marL="3840480" indent="0">
              <a:buNone/>
              <a:defRPr sz="1100"/>
            </a:lvl8pPr>
            <a:lvl9pPr marL="4389120" indent="0">
              <a:buNone/>
              <a:defRPr sz="11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4A5AE42-0760-4E64-ABC7-5A22AD348750}" type="datetimeFigureOut">
              <a:rPr kumimoji="1" lang="ja-JP" altLang="en-US" smtClean="0"/>
              <a:pPr/>
              <a:t>2025/8/28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4E53A27-1576-4F95-AFF8-973404A7120E}" type="slidenum">
              <a:rPr kumimoji="1" lang="ja-JP" altLang="en-US" smtClean="0"/>
              <a:pPr/>
              <a:t>‹#›</a:t>
            </a:fld>
            <a:endParaRPr kumimoji="1" lang="ja-JP" altLang="en-US"/>
          </a:p>
        </p:txBody>
      </p:sp>
    </p:spTree>
    <p:extLst>
      <p:ext uri="{BB962C8B-B14F-4D97-AF65-F5344CB8AC3E}">
        <p14:creationId xmlns:p14="http://schemas.microsoft.com/office/powerpoint/2010/main" val="3651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48640" y="329566"/>
            <a:ext cx="9875520" cy="1371600"/>
          </a:xfrm>
          <a:prstGeom prst="rect">
            <a:avLst/>
          </a:prstGeom>
        </p:spPr>
        <p:txBody>
          <a:bodyPr vert="horz" lIns="109728" tIns="54864" rIns="109728" bIns="54864"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548640" y="1920240"/>
            <a:ext cx="9875520" cy="5431156"/>
          </a:xfrm>
          <a:prstGeom prst="rect">
            <a:avLst/>
          </a:prstGeom>
        </p:spPr>
        <p:txBody>
          <a:bodyPr vert="horz" lIns="109728" tIns="54864" rIns="109728" bIns="54864"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548640" y="7627621"/>
            <a:ext cx="2560320" cy="438150"/>
          </a:xfrm>
          <a:prstGeom prst="rect">
            <a:avLst/>
          </a:prstGeom>
        </p:spPr>
        <p:txBody>
          <a:bodyPr vert="horz" lIns="109728" tIns="54864" rIns="109728" bIns="54864" rtlCol="0" anchor="ctr"/>
          <a:lstStyle>
            <a:lvl1pPr algn="l">
              <a:defRPr sz="1400">
                <a:solidFill>
                  <a:schemeClr val="tx1">
                    <a:tint val="75000"/>
                  </a:schemeClr>
                </a:solidFill>
              </a:defRPr>
            </a:lvl1pPr>
          </a:lstStyle>
          <a:p>
            <a:fld id="{64A5AE42-0760-4E64-ABC7-5A22AD348750}" type="datetimeFigureOut">
              <a:rPr kumimoji="1" lang="ja-JP" altLang="en-US" smtClean="0"/>
              <a:pPr/>
              <a:t>2025/8/28</a:t>
            </a:fld>
            <a:endParaRPr kumimoji="1" lang="ja-JP" altLang="en-US"/>
          </a:p>
        </p:txBody>
      </p:sp>
      <p:sp>
        <p:nvSpPr>
          <p:cNvPr id="5" name="フッター プレースホルダー 4"/>
          <p:cNvSpPr>
            <a:spLocks noGrp="1"/>
          </p:cNvSpPr>
          <p:nvPr>
            <p:ph type="ftr" sz="quarter" idx="3"/>
          </p:nvPr>
        </p:nvSpPr>
        <p:spPr>
          <a:xfrm>
            <a:off x="3749040" y="7627621"/>
            <a:ext cx="3474720" cy="438150"/>
          </a:xfrm>
          <a:prstGeom prst="rect">
            <a:avLst/>
          </a:prstGeom>
        </p:spPr>
        <p:txBody>
          <a:bodyPr vert="horz" lIns="109728" tIns="54864" rIns="109728" bIns="54864" rtlCol="0" anchor="ctr"/>
          <a:lstStyle>
            <a:lvl1pPr algn="ctr">
              <a:defRPr sz="14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863840" y="7627621"/>
            <a:ext cx="2560320" cy="438150"/>
          </a:xfrm>
          <a:prstGeom prst="rect">
            <a:avLst/>
          </a:prstGeom>
        </p:spPr>
        <p:txBody>
          <a:bodyPr vert="horz" lIns="109728" tIns="54864" rIns="109728" bIns="54864" rtlCol="0" anchor="ctr"/>
          <a:lstStyle>
            <a:lvl1pPr algn="r">
              <a:defRPr sz="1400">
                <a:solidFill>
                  <a:schemeClr val="tx1">
                    <a:tint val="75000"/>
                  </a:schemeClr>
                </a:solidFill>
              </a:defRPr>
            </a:lvl1pPr>
          </a:lstStyle>
          <a:p>
            <a:fld id="{64E53A27-1576-4F95-AFF8-973404A7120E}" type="slidenum">
              <a:rPr kumimoji="1" lang="ja-JP" altLang="en-US" smtClean="0"/>
              <a:pPr/>
              <a:t>‹#›</a:t>
            </a:fld>
            <a:endParaRPr kumimoji="1" lang="ja-JP" altLang="en-US"/>
          </a:p>
        </p:txBody>
      </p:sp>
    </p:spTree>
    <p:extLst>
      <p:ext uri="{BB962C8B-B14F-4D97-AF65-F5344CB8AC3E}">
        <p14:creationId xmlns:p14="http://schemas.microsoft.com/office/powerpoint/2010/main" val="4083305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97280" rtl="0" eaLnBrk="1" latinLnBrk="0" hangingPunct="1">
        <a:spcBef>
          <a:spcPct val="0"/>
        </a:spcBef>
        <a:buNone/>
        <a:defRPr kumimoji="1" sz="5300" kern="1200">
          <a:solidFill>
            <a:schemeClr val="tx1"/>
          </a:solidFill>
          <a:latin typeface="+mj-lt"/>
          <a:ea typeface="+mj-ea"/>
          <a:cs typeface="+mj-cs"/>
        </a:defRPr>
      </a:lvl1pPr>
    </p:titleStyle>
    <p:bodyStyle>
      <a:lvl1pPr marL="411480" indent="-411480" algn="l" defTabSz="1097280" rtl="0" eaLnBrk="1" latinLnBrk="0" hangingPunct="1">
        <a:spcBef>
          <a:spcPct val="20000"/>
        </a:spcBef>
        <a:buFont typeface="Arial" pitchFamily="34" charset="0"/>
        <a:buChar char="•"/>
        <a:defRPr kumimoji="1" sz="3800" kern="1200">
          <a:solidFill>
            <a:schemeClr val="tx1"/>
          </a:solidFill>
          <a:latin typeface="+mn-lt"/>
          <a:ea typeface="+mn-ea"/>
          <a:cs typeface="+mn-cs"/>
        </a:defRPr>
      </a:lvl1pPr>
      <a:lvl2pPr marL="891540" indent="-342900" algn="l" defTabSz="1097280" rtl="0" eaLnBrk="1" latinLnBrk="0" hangingPunct="1">
        <a:spcBef>
          <a:spcPct val="20000"/>
        </a:spcBef>
        <a:buFont typeface="Arial" pitchFamily="34" charset="0"/>
        <a:buChar char="–"/>
        <a:defRPr kumimoji="1" sz="3400" kern="1200">
          <a:solidFill>
            <a:schemeClr val="tx1"/>
          </a:solidFill>
          <a:latin typeface="+mn-lt"/>
          <a:ea typeface="+mn-ea"/>
          <a:cs typeface="+mn-cs"/>
        </a:defRPr>
      </a:lvl2pPr>
      <a:lvl3pPr marL="1371600" indent="-274320" algn="l" defTabSz="1097280" rtl="0" eaLnBrk="1" latinLnBrk="0" hangingPunct="1">
        <a:spcBef>
          <a:spcPct val="20000"/>
        </a:spcBef>
        <a:buFont typeface="Arial" pitchFamily="34" charset="0"/>
        <a:buChar char="•"/>
        <a:defRPr kumimoji="1" sz="2900" kern="1200">
          <a:solidFill>
            <a:schemeClr val="tx1"/>
          </a:solidFill>
          <a:latin typeface="+mn-lt"/>
          <a:ea typeface="+mn-ea"/>
          <a:cs typeface="+mn-cs"/>
        </a:defRPr>
      </a:lvl3pPr>
      <a:lvl4pPr marL="1920240" indent="-274320" algn="l" defTabSz="1097280" rtl="0" eaLnBrk="1" latinLnBrk="0" hangingPunct="1">
        <a:spcBef>
          <a:spcPct val="20000"/>
        </a:spcBef>
        <a:buFont typeface="Arial" pitchFamily="34" charset="0"/>
        <a:buChar char="–"/>
        <a:defRPr kumimoji="1" sz="2400" kern="1200">
          <a:solidFill>
            <a:schemeClr val="tx1"/>
          </a:solidFill>
          <a:latin typeface="+mn-lt"/>
          <a:ea typeface="+mn-ea"/>
          <a:cs typeface="+mn-cs"/>
        </a:defRPr>
      </a:lvl4pPr>
      <a:lvl5pPr marL="2468880" indent="-274320" algn="l" defTabSz="1097280" rtl="0" eaLnBrk="1" latinLnBrk="0" hangingPunct="1">
        <a:spcBef>
          <a:spcPct val="20000"/>
        </a:spcBef>
        <a:buFont typeface="Arial" pitchFamily="34" charset="0"/>
        <a:buChar char="»"/>
        <a:defRPr kumimoji="1" sz="2400" kern="1200">
          <a:solidFill>
            <a:schemeClr val="tx1"/>
          </a:solidFill>
          <a:latin typeface="+mn-lt"/>
          <a:ea typeface="+mn-ea"/>
          <a:cs typeface="+mn-cs"/>
        </a:defRPr>
      </a:lvl5pPr>
      <a:lvl6pPr marL="3017520" indent="-274320" algn="l" defTabSz="1097280" rtl="0" eaLnBrk="1" latinLnBrk="0" hangingPunct="1">
        <a:spcBef>
          <a:spcPct val="20000"/>
        </a:spcBef>
        <a:buFont typeface="Arial" pitchFamily="34" charset="0"/>
        <a:buChar char="•"/>
        <a:defRPr kumimoji="1" sz="2400" kern="1200">
          <a:solidFill>
            <a:schemeClr val="tx1"/>
          </a:solidFill>
          <a:latin typeface="+mn-lt"/>
          <a:ea typeface="+mn-ea"/>
          <a:cs typeface="+mn-cs"/>
        </a:defRPr>
      </a:lvl6pPr>
      <a:lvl7pPr marL="3566160" indent="-274320" algn="l" defTabSz="1097280" rtl="0" eaLnBrk="1" latinLnBrk="0" hangingPunct="1">
        <a:spcBef>
          <a:spcPct val="20000"/>
        </a:spcBef>
        <a:buFont typeface="Arial" pitchFamily="34" charset="0"/>
        <a:buChar char="•"/>
        <a:defRPr kumimoji="1" sz="2400" kern="1200">
          <a:solidFill>
            <a:schemeClr val="tx1"/>
          </a:solidFill>
          <a:latin typeface="+mn-lt"/>
          <a:ea typeface="+mn-ea"/>
          <a:cs typeface="+mn-cs"/>
        </a:defRPr>
      </a:lvl7pPr>
      <a:lvl8pPr marL="4114800" indent="-274320" algn="l" defTabSz="1097280" rtl="0" eaLnBrk="1" latinLnBrk="0" hangingPunct="1">
        <a:spcBef>
          <a:spcPct val="20000"/>
        </a:spcBef>
        <a:buFont typeface="Arial" pitchFamily="34" charset="0"/>
        <a:buChar char="•"/>
        <a:defRPr kumimoji="1" sz="2400" kern="1200">
          <a:solidFill>
            <a:schemeClr val="tx1"/>
          </a:solidFill>
          <a:latin typeface="+mn-lt"/>
          <a:ea typeface="+mn-ea"/>
          <a:cs typeface="+mn-cs"/>
        </a:defRPr>
      </a:lvl8pPr>
      <a:lvl9pPr marL="4663440" indent="-274320" algn="l" defTabSz="1097280" rtl="0" eaLnBrk="1" latinLnBrk="0" hangingPunct="1">
        <a:spcBef>
          <a:spcPct val="20000"/>
        </a:spcBef>
        <a:buFont typeface="Arial" pitchFamily="34" charset="0"/>
        <a:buChar char="•"/>
        <a:defRPr kumimoji="1" sz="2400" kern="1200">
          <a:solidFill>
            <a:schemeClr val="tx1"/>
          </a:solidFill>
          <a:latin typeface="+mn-lt"/>
          <a:ea typeface="+mn-ea"/>
          <a:cs typeface="+mn-cs"/>
        </a:defRPr>
      </a:lvl9pPr>
    </p:bodyStyle>
    <p:otherStyle>
      <a:defPPr>
        <a:defRPr lang="ja-JP"/>
      </a:defPPr>
      <a:lvl1pPr marL="0" algn="l" defTabSz="1097280" rtl="0" eaLnBrk="1" latinLnBrk="0" hangingPunct="1">
        <a:defRPr kumimoji="1" sz="2200" kern="1200">
          <a:solidFill>
            <a:schemeClr val="tx1"/>
          </a:solidFill>
          <a:latin typeface="+mn-lt"/>
          <a:ea typeface="+mn-ea"/>
          <a:cs typeface="+mn-cs"/>
        </a:defRPr>
      </a:lvl1pPr>
      <a:lvl2pPr marL="548640" algn="l" defTabSz="1097280" rtl="0" eaLnBrk="1" latinLnBrk="0" hangingPunct="1">
        <a:defRPr kumimoji="1" sz="2200" kern="1200">
          <a:solidFill>
            <a:schemeClr val="tx1"/>
          </a:solidFill>
          <a:latin typeface="+mn-lt"/>
          <a:ea typeface="+mn-ea"/>
          <a:cs typeface="+mn-cs"/>
        </a:defRPr>
      </a:lvl2pPr>
      <a:lvl3pPr marL="1097280" algn="l" defTabSz="1097280" rtl="0" eaLnBrk="1" latinLnBrk="0" hangingPunct="1">
        <a:defRPr kumimoji="1" sz="2200" kern="1200">
          <a:solidFill>
            <a:schemeClr val="tx1"/>
          </a:solidFill>
          <a:latin typeface="+mn-lt"/>
          <a:ea typeface="+mn-ea"/>
          <a:cs typeface="+mn-cs"/>
        </a:defRPr>
      </a:lvl3pPr>
      <a:lvl4pPr marL="1645920" algn="l" defTabSz="1097280" rtl="0" eaLnBrk="1" latinLnBrk="0" hangingPunct="1">
        <a:defRPr kumimoji="1" sz="2200" kern="1200">
          <a:solidFill>
            <a:schemeClr val="tx1"/>
          </a:solidFill>
          <a:latin typeface="+mn-lt"/>
          <a:ea typeface="+mn-ea"/>
          <a:cs typeface="+mn-cs"/>
        </a:defRPr>
      </a:lvl4pPr>
      <a:lvl5pPr marL="2194560" algn="l" defTabSz="1097280" rtl="0" eaLnBrk="1" latinLnBrk="0" hangingPunct="1">
        <a:defRPr kumimoji="1" sz="2200" kern="1200">
          <a:solidFill>
            <a:schemeClr val="tx1"/>
          </a:solidFill>
          <a:latin typeface="+mn-lt"/>
          <a:ea typeface="+mn-ea"/>
          <a:cs typeface="+mn-cs"/>
        </a:defRPr>
      </a:lvl5pPr>
      <a:lvl6pPr marL="2743200" algn="l" defTabSz="1097280" rtl="0" eaLnBrk="1" latinLnBrk="0" hangingPunct="1">
        <a:defRPr kumimoji="1" sz="2200" kern="1200">
          <a:solidFill>
            <a:schemeClr val="tx1"/>
          </a:solidFill>
          <a:latin typeface="+mn-lt"/>
          <a:ea typeface="+mn-ea"/>
          <a:cs typeface="+mn-cs"/>
        </a:defRPr>
      </a:lvl6pPr>
      <a:lvl7pPr marL="3291840" algn="l" defTabSz="1097280" rtl="0" eaLnBrk="1" latinLnBrk="0" hangingPunct="1">
        <a:defRPr kumimoji="1" sz="2200" kern="1200">
          <a:solidFill>
            <a:schemeClr val="tx1"/>
          </a:solidFill>
          <a:latin typeface="+mn-lt"/>
          <a:ea typeface="+mn-ea"/>
          <a:cs typeface="+mn-cs"/>
        </a:defRPr>
      </a:lvl7pPr>
      <a:lvl8pPr marL="3840480" algn="l" defTabSz="1097280" rtl="0" eaLnBrk="1" latinLnBrk="0" hangingPunct="1">
        <a:defRPr kumimoji="1" sz="2200" kern="1200">
          <a:solidFill>
            <a:schemeClr val="tx1"/>
          </a:solidFill>
          <a:latin typeface="+mn-lt"/>
          <a:ea typeface="+mn-ea"/>
          <a:cs typeface="+mn-cs"/>
        </a:defRPr>
      </a:lvl8pPr>
      <a:lvl9pPr marL="4389120" algn="l" defTabSz="1097280" rtl="0" eaLnBrk="1" latinLnBrk="0" hangingPunct="1">
        <a:defRPr kumimoji="1" sz="2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18" Type="http://schemas.openxmlformats.org/officeDocument/2006/relationships/image" Target="../media/image16.png"/><Relationship Id="rId3" Type="http://schemas.openxmlformats.org/officeDocument/2006/relationships/image" Target="../media/image1.png"/><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5.png"/><Relationship Id="rId2" Type="http://schemas.openxmlformats.org/officeDocument/2006/relationships/notesSlide" Target="../notesSlides/notesSlide1.xml"/><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png"/><Relationship Id="rId19" Type="http://schemas.openxmlformats.org/officeDocument/2006/relationships/image" Target="../media/image17.emf"/><Relationship Id="rId4" Type="http://schemas.openxmlformats.org/officeDocument/2006/relationships/image" Target="../media/image2.jpeg"/><Relationship Id="rId9" Type="http://schemas.openxmlformats.org/officeDocument/2006/relationships/image" Target="../media/image7.pn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正方形/長方形 67">
            <a:extLst>
              <a:ext uri="{FF2B5EF4-FFF2-40B4-BE49-F238E27FC236}">
                <a16:creationId xmlns:a16="http://schemas.microsoft.com/office/drawing/2014/main" id="{7C7D7D6D-187F-4C02-B7E4-4DDC8679846A}"/>
              </a:ext>
            </a:extLst>
          </p:cNvPr>
          <p:cNvSpPr/>
          <p:nvPr/>
        </p:nvSpPr>
        <p:spPr>
          <a:xfrm>
            <a:off x="-13792" y="-15080"/>
            <a:ext cx="10986592" cy="1465584"/>
          </a:xfrm>
          <a:prstGeom prst="rect">
            <a:avLst/>
          </a:prstGeom>
          <a:solidFill>
            <a:srgbClr val="FF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正方形/長方形 28">
            <a:extLst>
              <a:ext uri="{FF2B5EF4-FFF2-40B4-BE49-F238E27FC236}">
                <a16:creationId xmlns:a16="http://schemas.microsoft.com/office/drawing/2014/main" id="{7F64B187-597E-4E14-B56D-48DC1B0A7C71}"/>
              </a:ext>
            </a:extLst>
          </p:cNvPr>
          <p:cNvSpPr/>
          <p:nvPr/>
        </p:nvSpPr>
        <p:spPr>
          <a:xfrm>
            <a:off x="0" y="6764016"/>
            <a:ext cx="10972800" cy="1465584"/>
          </a:xfrm>
          <a:prstGeom prst="rect">
            <a:avLst/>
          </a:prstGeom>
          <a:solidFill>
            <a:srgbClr val="FFFF66"/>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CFF"/>
              </a:solidFill>
              <a:highlight>
                <a:srgbClr val="FF00FF"/>
              </a:highlight>
            </a:endParaRPr>
          </a:p>
        </p:txBody>
      </p:sp>
      <p:pic>
        <p:nvPicPr>
          <p:cNvPr id="59" name="Picture 2" descr="E:\その他\piko説明会チラシ\パワポパーツ\pikoとは.png">
            <a:extLst>
              <a:ext uri="{FF2B5EF4-FFF2-40B4-BE49-F238E27FC236}">
                <a16:creationId xmlns:a16="http://schemas.microsoft.com/office/drawing/2014/main" id="{872F6DE8-DC62-4166-A723-622AD3CAC45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8843" b="47813"/>
          <a:stretch/>
        </p:blipFill>
        <p:spPr bwMode="auto">
          <a:xfrm>
            <a:off x="258202" y="1996346"/>
            <a:ext cx="5315804" cy="4032836"/>
          </a:xfrm>
          <a:prstGeom prst="rect">
            <a:avLst/>
          </a:prstGeom>
          <a:solidFill>
            <a:srgbClr val="66CCFF"/>
          </a:solidFill>
        </p:spPr>
      </p:pic>
      <p:sp>
        <p:nvSpPr>
          <p:cNvPr id="4" name="テキスト ボックス 3"/>
          <p:cNvSpPr txBox="1"/>
          <p:nvPr/>
        </p:nvSpPr>
        <p:spPr>
          <a:xfrm>
            <a:off x="31208" y="7139136"/>
            <a:ext cx="2557110" cy="400110"/>
          </a:xfrm>
          <a:prstGeom prst="rect">
            <a:avLst/>
          </a:prstGeom>
          <a:noFill/>
        </p:spPr>
        <p:txBody>
          <a:bodyPr wrap="none" rtlCol="0">
            <a:spAutoFit/>
          </a:bodyPr>
          <a:lstStyle/>
          <a:p>
            <a:r>
              <a:rPr lang="ja-JP" altLang="en-US" sz="1000" dirty="0">
                <a:latin typeface="BIZ UDゴシック" panose="020B0400000000000000" pitchFamily="49" charset="-128"/>
                <a:ea typeface="BIZ UDゴシック" panose="020B0400000000000000" pitchFamily="49" charset="-128"/>
              </a:rPr>
              <a:t>学校法人 加納学園 </a:t>
            </a:r>
            <a:r>
              <a:rPr lang="ja-JP" altLang="en-US" sz="1000" dirty="0" err="1">
                <a:latin typeface="BIZ UDゴシック" panose="020B0400000000000000" pitchFamily="49" charset="-128"/>
                <a:ea typeface="BIZ UDゴシック" panose="020B0400000000000000" pitchFamily="49" charset="-128"/>
              </a:rPr>
              <a:t>こばと</a:t>
            </a:r>
            <a:r>
              <a:rPr lang="ja-JP" altLang="en-US" sz="1000" dirty="0">
                <a:latin typeface="BIZ UDゴシック" panose="020B0400000000000000" pitchFamily="49" charset="-128"/>
                <a:ea typeface="BIZ UDゴシック" panose="020B0400000000000000" pitchFamily="49" charset="-128"/>
              </a:rPr>
              <a:t>第３幼稚園</a:t>
            </a:r>
          </a:p>
          <a:p>
            <a:r>
              <a:rPr lang="ja-JP" altLang="en-US" sz="1000" dirty="0">
                <a:latin typeface="BIZ UDゴシック" panose="020B0400000000000000" pitchFamily="49" charset="-128"/>
                <a:ea typeface="BIZ UDゴシック" panose="020B0400000000000000" pitchFamily="49" charset="-128"/>
              </a:rPr>
              <a:t>〒</a:t>
            </a:r>
            <a:r>
              <a:rPr lang="en-US" altLang="ja-JP" sz="1000" dirty="0">
                <a:latin typeface="BIZ UDゴシック" panose="020B0400000000000000" pitchFamily="49" charset="-128"/>
                <a:ea typeface="BIZ UDゴシック" panose="020B0400000000000000" pitchFamily="49" charset="-128"/>
              </a:rPr>
              <a:t>500</a:t>
            </a:r>
            <a:r>
              <a:rPr lang="ja-JP" altLang="en-US" sz="1000" dirty="0">
                <a:latin typeface="BIZ UDゴシック" panose="020B0400000000000000" pitchFamily="49" charset="-128"/>
                <a:ea typeface="BIZ UDゴシック" panose="020B0400000000000000" pitchFamily="49" charset="-128"/>
              </a:rPr>
              <a:t>－</a:t>
            </a:r>
            <a:r>
              <a:rPr lang="en-US" altLang="ja-JP" sz="1000" dirty="0">
                <a:latin typeface="BIZ UDゴシック" panose="020B0400000000000000" pitchFamily="49" charset="-128"/>
                <a:ea typeface="BIZ UDゴシック" panose="020B0400000000000000" pitchFamily="49" charset="-128"/>
              </a:rPr>
              <a:t>8385</a:t>
            </a:r>
            <a:r>
              <a:rPr lang="ja-JP" altLang="en-US" sz="1000" dirty="0">
                <a:latin typeface="BIZ UDゴシック" panose="020B0400000000000000" pitchFamily="49" charset="-128"/>
                <a:ea typeface="BIZ UDゴシック" panose="020B0400000000000000" pitchFamily="49" charset="-128"/>
              </a:rPr>
              <a:t>　岐阜市下奈良３－１５－５</a:t>
            </a:r>
          </a:p>
        </p:txBody>
      </p:sp>
      <p:sp>
        <p:nvSpPr>
          <p:cNvPr id="11" name="テキスト ボックス 10"/>
          <p:cNvSpPr txBox="1"/>
          <p:nvPr/>
        </p:nvSpPr>
        <p:spPr>
          <a:xfrm>
            <a:off x="323852" y="1522512"/>
            <a:ext cx="10444760" cy="415498"/>
          </a:xfrm>
          <a:prstGeom prst="rect">
            <a:avLst/>
          </a:prstGeom>
          <a:noFill/>
        </p:spPr>
        <p:txBody>
          <a:bodyPr wrap="square" rtlCol="0">
            <a:spAutoFit/>
          </a:bodyPr>
          <a:lstStyle/>
          <a:p>
            <a:r>
              <a:rPr lang="ja-JP" altLang="en-US" sz="1050" dirty="0">
                <a:latin typeface="BIZ UDゴシック" panose="020B0400000000000000" pitchFamily="49" charset="-128"/>
                <a:ea typeface="BIZ UDゴシック" panose="020B0400000000000000" pitchFamily="49" charset="-128"/>
              </a:rPr>
              <a:t>　こばと第</a:t>
            </a:r>
            <a:r>
              <a:rPr lang="en-US" altLang="ja-JP" sz="1050" dirty="0">
                <a:latin typeface="BIZ UDゴシック" panose="020B0400000000000000" pitchFamily="49" charset="-128"/>
                <a:ea typeface="BIZ UDゴシック" panose="020B0400000000000000" pitchFamily="49" charset="-128"/>
              </a:rPr>
              <a:t>3</a:t>
            </a:r>
            <a:r>
              <a:rPr lang="ja-JP" altLang="en-US" sz="1050" dirty="0">
                <a:latin typeface="BIZ UDゴシック" panose="020B0400000000000000" pitchFamily="49" charset="-128"/>
                <a:ea typeface="BIZ UDゴシック" panose="020B0400000000000000" pitchFamily="49" charset="-128"/>
              </a:rPr>
              <a:t>幼稚園では、お子様が園の雰囲気や集団生活に少しずつ慣れるための受入体制を整えています。「幼稚園」という小さな社会に一歩踏み出す前に、お子さまの自信や成長につながるよう、お手伝いをしています。少しずつお子さまの自立へ向かう姿をじっくり見守って頂きたいと思います。</a:t>
            </a:r>
            <a:endParaRPr kumimoji="1" lang="ja-JP" altLang="en-US" sz="1000" dirty="0">
              <a:solidFill>
                <a:srgbClr val="FF0000"/>
              </a:solidFill>
              <a:latin typeface="BIZ UDゴシック" panose="020B0400000000000000" pitchFamily="49" charset="-128"/>
              <a:ea typeface="BIZ UDゴシック" panose="020B0400000000000000" pitchFamily="49" charset="-128"/>
            </a:endParaRPr>
          </a:p>
        </p:txBody>
      </p:sp>
      <p:pic>
        <p:nvPicPr>
          <p:cNvPr id="6" name="Picture 4" descr="E:\その他\piko説明会チラシ\2013年分差し替え写真\2.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120000">
            <a:off x="1004805" y="6215943"/>
            <a:ext cx="985340" cy="737783"/>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E:\その他\piko説明会チラシ\2013年分差し替え写真\5.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120000">
            <a:off x="4059108" y="6124715"/>
            <a:ext cx="982978" cy="73601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E:\その他\piko説明会チラシ\2013年分差し替え写真\6.jpg"/>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 r="19777"/>
          <a:stretch/>
        </p:blipFill>
        <p:spPr bwMode="auto">
          <a:xfrm rot="-120000">
            <a:off x="10178347" y="5955522"/>
            <a:ext cx="770491" cy="719137"/>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descr="E:\その他\piko説明会チラシ\2013年分差し替え写真\7.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120000">
            <a:off x="6113121" y="6072022"/>
            <a:ext cx="960438" cy="719137"/>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10" descr="E:\その他\piko説明会チラシ\2013年分差し替え写真\8.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120000">
            <a:off x="7133540" y="6040646"/>
            <a:ext cx="960437" cy="719137"/>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E:\その他\piko説明会チラシ\パワポパーツ\検索窓.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30432" y="7477272"/>
            <a:ext cx="1752600" cy="317500"/>
          </a:xfrm>
          <a:prstGeom prst="rect">
            <a:avLst/>
          </a:prstGeom>
          <a:noFill/>
          <a:extLst>
            <a:ext uri="{909E8E84-426E-40DD-AFC4-6F175D3DCCD1}">
              <a14:hiddenFill xmlns:a14="http://schemas.microsoft.com/office/drawing/2010/main">
                <a:solidFill>
                  <a:srgbClr val="FFFFFF"/>
                </a:solidFill>
              </a14:hiddenFill>
            </a:ext>
          </a:extLst>
        </p:spPr>
      </p:pic>
      <p:sp>
        <p:nvSpPr>
          <p:cNvPr id="23" name="テキスト ボックス 22"/>
          <p:cNvSpPr txBox="1"/>
          <p:nvPr/>
        </p:nvSpPr>
        <p:spPr>
          <a:xfrm>
            <a:off x="207368" y="7516824"/>
            <a:ext cx="1245854" cy="215444"/>
          </a:xfrm>
          <a:prstGeom prst="rect">
            <a:avLst/>
          </a:prstGeom>
          <a:noFill/>
        </p:spPr>
        <p:txBody>
          <a:bodyPr wrap="none" rtlCol="0">
            <a:spAutoFit/>
          </a:bodyPr>
          <a:lstStyle/>
          <a:p>
            <a:r>
              <a:rPr lang="ja-JP" altLang="en-US" sz="800" dirty="0"/>
              <a:t>　　</a:t>
            </a:r>
            <a:r>
              <a:rPr lang="ja-JP" altLang="en-US" sz="800" dirty="0">
                <a:latin typeface="BIZ UDゴシック" panose="020B0400000000000000" pitchFamily="49" charset="-128"/>
                <a:ea typeface="BIZ UDゴシック" panose="020B0400000000000000" pitchFamily="49" charset="-128"/>
              </a:rPr>
              <a:t>　こばと第３幼稚園</a:t>
            </a:r>
            <a:endParaRPr kumimoji="1" lang="ja-JP" altLang="en-US" sz="800" dirty="0">
              <a:latin typeface="BIZ UDゴシック" panose="020B0400000000000000" pitchFamily="49" charset="-128"/>
              <a:ea typeface="BIZ UDゴシック" panose="020B0400000000000000" pitchFamily="49" charset="-128"/>
            </a:endParaRPr>
          </a:p>
        </p:txBody>
      </p:sp>
      <p:sp>
        <p:nvSpPr>
          <p:cNvPr id="50" name="テキスト ボックス 49"/>
          <p:cNvSpPr txBox="1"/>
          <p:nvPr/>
        </p:nvSpPr>
        <p:spPr>
          <a:xfrm>
            <a:off x="174639" y="7695295"/>
            <a:ext cx="1803699" cy="253916"/>
          </a:xfrm>
          <a:prstGeom prst="rect">
            <a:avLst/>
          </a:prstGeom>
          <a:noFill/>
        </p:spPr>
        <p:txBody>
          <a:bodyPr wrap="none" rtlCol="0">
            <a:spAutoFit/>
          </a:bodyPr>
          <a:lstStyle/>
          <a:p>
            <a:r>
              <a:rPr lang="en-US" altLang="ja-JP" sz="1050" dirty="0"/>
              <a:t>mail:kobato3@kobatok.ed.jp </a:t>
            </a:r>
            <a:endParaRPr kumimoji="1" lang="ja-JP" altLang="en-US" sz="1050" dirty="0"/>
          </a:p>
        </p:txBody>
      </p:sp>
      <p:pic>
        <p:nvPicPr>
          <p:cNvPr id="1041" name="Picture 17" descr="E:\その他\piko説明会チラシ\パワポパーツ\申込み方法枠2.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493239" y="7103248"/>
            <a:ext cx="7097617" cy="1044000"/>
          </a:xfrm>
          <a:prstGeom prst="rect">
            <a:avLst/>
          </a:prstGeom>
          <a:noFill/>
          <a:extLst>
            <a:ext uri="{909E8E84-426E-40DD-AFC4-6F175D3DCCD1}">
              <a14:hiddenFill xmlns:a14="http://schemas.microsoft.com/office/drawing/2010/main">
                <a:solidFill>
                  <a:srgbClr val="FFFFFF"/>
                </a:solidFill>
              </a14:hiddenFill>
            </a:ext>
          </a:extLst>
        </p:spPr>
      </p:pic>
      <p:sp>
        <p:nvSpPr>
          <p:cNvPr id="14" name="テキスト ボックス 13"/>
          <p:cNvSpPr txBox="1"/>
          <p:nvPr/>
        </p:nvSpPr>
        <p:spPr>
          <a:xfrm>
            <a:off x="3077405" y="7464913"/>
            <a:ext cx="2959465" cy="530915"/>
          </a:xfrm>
          <a:prstGeom prst="rect">
            <a:avLst/>
          </a:prstGeom>
          <a:noFill/>
        </p:spPr>
        <p:txBody>
          <a:bodyPr wrap="none" rtlCol="0">
            <a:spAutoFit/>
          </a:bodyPr>
          <a:lstStyle/>
          <a:p>
            <a:endParaRPr lang="ja-JP" altLang="en-US" sz="1050" dirty="0">
              <a:latin typeface="HGS創英角ｺﾞｼｯｸUB" panose="020B0900000000000000" pitchFamily="50" charset="-128"/>
              <a:ea typeface="HGS創英角ｺﾞｼｯｸUB" panose="020B0900000000000000" pitchFamily="50" charset="-128"/>
            </a:endParaRPr>
          </a:p>
          <a:p>
            <a:r>
              <a:rPr lang="ja-JP" altLang="en-US" sz="1800" dirty="0">
                <a:latin typeface="HGS創英角ｺﾞｼｯｸUB" panose="020B0900000000000000" pitchFamily="50" charset="-128"/>
                <a:ea typeface="HGS創英角ｺﾞｼｯｸUB" panose="020B0900000000000000" pitchFamily="50" charset="-128"/>
              </a:rPr>
              <a:t>ＴＥＬ　</a:t>
            </a:r>
            <a:r>
              <a:rPr lang="en-US" altLang="ja-JP" sz="1800" dirty="0">
                <a:latin typeface="HGS創英角ｺﾞｼｯｸUB" panose="020B0900000000000000" pitchFamily="50" charset="-128"/>
                <a:ea typeface="HGS創英角ｺﾞｼｯｸUB" panose="020B0900000000000000" pitchFamily="50" charset="-128"/>
              </a:rPr>
              <a:t>(058)273-2015</a:t>
            </a:r>
            <a:endParaRPr kumimoji="1" lang="ja-JP" altLang="en-US" sz="1050" dirty="0">
              <a:latin typeface="HGS創英角ｺﾞｼｯｸUB" panose="020B0900000000000000" pitchFamily="50" charset="-128"/>
              <a:ea typeface="HGS創英角ｺﾞｼｯｸUB" panose="020B0900000000000000" pitchFamily="50" charset="-128"/>
            </a:endParaRPr>
          </a:p>
        </p:txBody>
      </p:sp>
      <p:sp>
        <p:nvSpPr>
          <p:cNvPr id="52" name="テキスト ボックス 51"/>
          <p:cNvSpPr txBox="1"/>
          <p:nvPr/>
        </p:nvSpPr>
        <p:spPr>
          <a:xfrm>
            <a:off x="6472695" y="7624546"/>
            <a:ext cx="3118161" cy="400110"/>
          </a:xfrm>
          <a:prstGeom prst="rect">
            <a:avLst/>
          </a:prstGeom>
          <a:noFill/>
        </p:spPr>
        <p:txBody>
          <a:bodyPr wrap="none" rtlCol="0">
            <a:spAutoFit/>
          </a:bodyPr>
          <a:lstStyle/>
          <a:p>
            <a:r>
              <a:rPr lang="ja-JP" altLang="en-US" sz="1000" dirty="0">
                <a:latin typeface="HGS創英角ｺﾞｼｯｸUB" panose="020B0900000000000000" pitchFamily="50" charset="-128"/>
                <a:ea typeface="HGS創英角ｺﾞｼｯｸUB" panose="020B0900000000000000" pitchFamily="50" charset="-128"/>
              </a:rPr>
              <a:t>平日</a:t>
            </a:r>
            <a:r>
              <a:rPr lang="en-US" altLang="ja-JP" sz="1000" dirty="0">
                <a:latin typeface="HGS創英角ｺﾞｼｯｸUB" panose="020B0900000000000000" pitchFamily="50" charset="-128"/>
                <a:ea typeface="HGS創英角ｺﾞｼｯｸUB" panose="020B0900000000000000" pitchFamily="50" charset="-128"/>
              </a:rPr>
              <a:t>9</a:t>
            </a:r>
            <a:r>
              <a:rPr lang="ja-JP" altLang="en-US" sz="1000" dirty="0">
                <a:latin typeface="HGS創英角ｺﾞｼｯｸUB" panose="020B0900000000000000" pitchFamily="50" charset="-128"/>
                <a:ea typeface="HGS創英角ｺﾞｼｯｸUB" panose="020B0900000000000000" pitchFamily="50" charset="-128"/>
              </a:rPr>
              <a:t>時～</a:t>
            </a:r>
            <a:r>
              <a:rPr lang="en-US" altLang="ja-JP" sz="1000" dirty="0">
                <a:latin typeface="HGS創英角ｺﾞｼｯｸUB" panose="020B0900000000000000" pitchFamily="50" charset="-128"/>
                <a:ea typeface="HGS創英角ｺﾞｼｯｸUB" panose="020B0900000000000000" pitchFamily="50" charset="-128"/>
              </a:rPr>
              <a:t>17</a:t>
            </a:r>
            <a:r>
              <a:rPr lang="ja-JP" altLang="en-US" sz="1000" dirty="0">
                <a:latin typeface="HGS創英角ｺﾞｼｯｸUB" panose="020B0900000000000000" pitchFamily="50" charset="-128"/>
                <a:ea typeface="HGS創英角ｺﾞｼｯｸUB" panose="020B0900000000000000" pitchFamily="50" charset="-128"/>
              </a:rPr>
              <a:t>時で受付（土曜・日曜はお休みです）</a:t>
            </a:r>
          </a:p>
          <a:p>
            <a:r>
              <a:rPr lang="ja-JP" altLang="en-US" sz="1000" dirty="0">
                <a:latin typeface="HGS創英角ｺﾞｼｯｸUB" panose="020B0900000000000000" pitchFamily="50" charset="-128"/>
                <a:ea typeface="HGS創英角ｺﾞｼｯｸUB" panose="020B0900000000000000" pitchFamily="50" charset="-128"/>
              </a:rPr>
              <a:t>人数限定のため、お早めにお申込ください</a:t>
            </a:r>
            <a:endParaRPr kumimoji="1" lang="ja-JP" altLang="en-US" sz="1000" dirty="0">
              <a:latin typeface="HGS創英角ｺﾞｼｯｸUB" panose="020B0900000000000000" pitchFamily="50" charset="-128"/>
              <a:ea typeface="HGS創英角ｺﾞｼｯｸUB" panose="020B0900000000000000" pitchFamily="50" charset="-128"/>
            </a:endParaRPr>
          </a:p>
        </p:txBody>
      </p:sp>
      <p:sp>
        <p:nvSpPr>
          <p:cNvPr id="17" name="テキスト ボックス 16"/>
          <p:cNvSpPr txBox="1"/>
          <p:nvPr/>
        </p:nvSpPr>
        <p:spPr>
          <a:xfrm>
            <a:off x="933457" y="2588826"/>
            <a:ext cx="1191152" cy="340596"/>
          </a:xfrm>
          <a:prstGeom prst="rect">
            <a:avLst/>
          </a:prstGeom>
          <a:noFill/>
        </p:spPr>
        <p:txBody>
          <a:bodyPr wrap="square" rtlCol="0">
            <a:spAutoFit/>
          </a:bodyPr>
          <a:lstStyle/>
          <a:p>
            <a:r>
              <a:rPr lang="ja-JP" altLang="en-US" sz="1600" dirty="0">
                <a:latin typeface="HGS創英角ｺﾞｼｯｸUB" panose="020B0900000000000000" pitchFamily="50" charset="-128"/>
                <a:ea typeface="HGS創英角ｺﾞｼｯｸUB" panose="020B0900000000000000" pitchFamily="50" charset="-128"/>
              </a:rPr>
              <a:t>開始時間　　　</a:t>
            </a:r>
          </a:p>
        </p:txBody>
      </p:sp>
      <p:sp>
        <p:nvSpPr>
          <p:cNvPr id="102" name="テキスト ボックス 101"/>
          <p:cNvSpPr txBox="1"/>
          <p:nvPr/>
        </p:nvSpPr>
        <p:spPr>
          <a:xfrm>
            <a:off x="2043043" y="2603873"/>
            <a:ext cx="1800200" cy="400110"/>
          </a:xfrm>
          <a:prstGeom prst="rect">
            <a:avLst/>
          </a:prstGeom>
          <a:noFill/>
        </p:spPr>
        <p:txBody>
          <a:bodyPr wrap="square" rtlCol="0">
            <a:spAutoFit/>
          </a:bodyPr>
          <a:lstStyle/>
          <a:p>
            <a:r>
              <a:rPr lang="ja-JP" altLang="en-US" sz="2000" dirty="0">
                <a:latin typeface="Impact" panose="020B0806030902050204" pitchFamily="34" charset="0"/>
                <a:ea typeface="HG創英角ﾎﾟｯﾌﾟ体" panose="040B0A09000000000000" pitchFamily="49" charset="-128"/>
              </a:rPr>
              <a:t>１０：００～　　　</a:t>
            </a:r>
          </a:p>
        </p:txBody>
      </p:sp>
      <p:sp>
        <p:nvSpPr>
          <p:cNvPr id="20" name="正方形/長方形 19"/>
          <p:cNvSpPr/>
          <p:nvPr/>
        </p:nvSpPr>
        <p:spPr>
          <a:xfrm>
            <a:off x="2982326" y="7133065"/>
            <a:ext cx="6494739" cy="461665"/>
          </a:xfrm>
          <a:prstGeom prst="rect">
            <a:avLst/>
          </a:prstGeom>
          <a:noFill/>
        </p:spPr>
        <p:txBody>
          <a:bodyPr wrap="square" lIns="91440" tIns="45720" rIns="91440" bIns="45720">
            <a:spAutoFit/>
          </a:bodyPr>
          <a:lstStyle/>
          <a:p>
            <a:pPr algn="ctr"/>
            <a:r>
              <a:rPr lang="ja-JP" altLang="en-US" sz="1800" dirty="0">
                <a:ln w="22225">
                  <a:solidFill>
                    <a:schemeClr val="accent2"/>
                  </a:solidFill>
                  <a:prstDash val="solid"/>
                </a:ln>
                <a:solidFill>
                  <a:schemeClr val="accent2">
                    <a:lumMod val="40000"/>
                    <a:lumOff val="60000"/>
                  </a:schemeClr>
                </a:solidFill>
                <a:latin typeface="HGPｺﾞｼｯｸM" panose="020B0600000000000000" pitchFamily="50" charset="-128"/>
                <a:ea typeface="HGPｺﾞｼｯｸM" panose="020B0600000000000000" pitchFamily="50" charset="-128"/>
              </a:rPr>
              <a:t>お電話にてお申込みください。　　　申込〆切　：</a:t>
            </a:r>
            <a:r>
              <a:rPr lang="ja-JP" altLang="en-US" sz="1800" cap="none" spc="0" dirty="0">
                <a:ln w="22225">
                  <a:solidFill>
                    <a:schemeClr val="accent2"/>
                  </a:solidFill>
                  <a:prstDash val="solid"/>
                </a:ln>
                <a:solidFill>
                  <a:schemeClr val="accent2">
                    <a:lumMod val="40000"/>
                    <a:lumOff val="60000"/>
                  </a:schemeClr>
                </a:solidFill>
                <a:effectLst/>
                <a:latin typeface="HGPｺﾞｼｯｸM" panose="020B0600000000000000" pitchFamily="50" charset="-128"/>
                <a:ea typeface="HGPｺﾞｼｯｸM" panose="020B0600000000000000" pitchFamily="50" charset="-128"/>
              </a:rPr>
              <a:t> </a:t>
            </a:r>
            <a:r>
              <a:rPr lang="ja-JP" altLang="en-US" sz="2400" dirty="0">
                <a:ln w="22225">
                  <a:solidFill>
                    <a:schemeClr val="accent2"/>
                  </a:solidFill>
                  <a:prstDash val="solid"/>
                </a:ln>
                <a:solidFill>
                  <a:schemeClr val="accent2">
                    <a:lumMod val="40000"/>
                    <a:lumOff val="60000"/>
                  </a:schemeClr>
                </a:solidFill>
                <a:latin typeface="HGPｺﾞｼｯｸM" panose="020B0600000000000000" pitchFamily="50" charset="-128"/>
                <a:ea typeface="HGPｺﾞｼｯｸM" panose="020B0600000000000000" pitchFamily="50" charset="-128"/>
              </a:rPr>
              <a:t>９</a:t>
            </a:r>
            <a:r>
              <a:rPr lang="ja-JP" altLang="en-US" sz="1800" cap="none" spc="0" dirty="0">
                <a:ln w="22225">
                  <a:solidFill>
                    <a:schemeClr val="accent2"/>
                  </a:solidFill>
                  <a:prstDash val="solid"/>
                </a:ln>
                <a:solidFill>
                  <a:schemeClr val="accent2">
                    <a:lumMod val="40000"/>
                    <a:lumOff val="60000"/>
                  </a:schemeClr>
                </a:solidFill>
                <a:effectLst/>
                <a:latin typeface="HGPｺﾞｼｯｸM" panose="020B0600000000000000" pitchFamily="50" charset="-128"/>
                <a:ea typeface="HGPｺﾞｼｯｸM" panose="020B0600000000000000" pitchFamily="50" charset="-128"/>
              </a:rPr>
              <a:t>月</a:t>
            </a:r>
            <a:r>
              <a:rPr lang="ja-JP" altLang="en-US" sz="2400" cap="none" spc="0" dirty="0">
                <a:ln w="22225">
                  <a:solidFill>
                    <a:schemeClr val="accent2"/>
                  </a:solidFill>
                  <a:prstDash val="solid"/>
                </a:ln>
                <a:solidFill>
                  <a:schemeClr val="accent2">
                    <a:lumMod val="40000"/>
                    <a:lumOff val="60000"/>
                  </a:schemeClr>
                </a:solidFill>
                <a:effectLst/>
                <a:latin typeface="HGPｺﾞｼｯｸM" panose="020B0600000000000000" pitchFamily="50" charset="-128"/>
                <a:ea typeface="HGPｺﾞｼｯｸM" panose="020B0600000000000000" pitchFamily="50" charset="-128"/>
              </a:rPr>
              <a:t>２２</a:t>
            </a:r>
            <a:r>
              <a:rPr lang="ja-JP" altLang="en-US" sz="1800" cap="none" spc="0" dirty="0">
                <a:ln w="22225">
                  <a:solidFill>
                    <a:schemeClr val="accent2"/>
                  </a:solidFill>
                  <a:prstDash val="solid"/>
                </a:ln>
                <a:solidFill>
                  <a:schemeClr val="accent2">
                    <a:lumMod val="40000"/>
                    <a:lumOff val="60000"/>
                  </a:schemeClr>
                </a:solidFill>
                <a:effectLst/>
                <a:latin typeface="HGPｺﾞｼｯｸM" panose="020B0600000000000000" pitchFamily="50" charset="-128"/>
                <a:ea typeface="HGPｺﾞｼｯｸM" panose="020B0600000000000000" pitchFamily="50" charset="-128"/>
              </a:rPr>
              <a:t>日（月）</a:t>
            </a:r>
          </a:p>
        </p:txBody>
      </p:sp>
      <p:pic>
        <p:nvPicPr>
          <p:cNvPr id="13" name="図 12"/>
          <p:cNvPicPr>
            <a:picLocks noChangeAspect="1"/>
          </p:cNvPicPr>
          <p:nvPr/>
        </p:nvPicPr>
        <p:blipFill rotWithShape="1">
          <a:blip r:embed="rId11" cstate="print">
            <a:extLst>
              <a:ext uri="{28A0092B-C50C-407E-A947-70E740481C1C}">
                <a14:useLocalDpi xmlns:a14="http://schemas.microsoft.com/office/drawing/2010/main" val="0"/>
              </a:ext>
            </a:extLst>
          </a:blip>
          <a:srcRect l="11545"/>
          <a:stretch/>
        </p:blipFill>
        <p:spPr>
          <a:xfrm rot="21437909">
            <a:off x="3717" y="6249720"/>
            <a:ext cx="1000867" cy="754329"/>
          </a:xfrm>
          <a:prstGeom prst="rect">
            <a:avLst/>
          </a:prstGeom>
        </p:spPr>
      </p:pic>
      <p:pic>
        <p:nvPicPr>
          <p:cNvPr id="15" name="図 14"/>
          <p:cNvPicPr>
            <a:picLocks noChangeAspect="1"/>
          </p:cNvPicPr>
          <p:nvPr/>
        </p:nvPicPr>
        <p:blipFill rotWithShape="1">
          <a:blip r:embed="rId12" cstate="print">
            <a:extLst>
              <a:ext uri="{28A0092B-C50C-407E-A947-70E740481C1C}">
                <a14:useLocalDpi xmlns:a14="http://schemas.microsoft.com/office/drawing/2010/main" val="0"/>
              </a:ext>
            </a:extLst>
          </a:blip>
          <a:srcRect r="11154"/>
          <a:stretch/>
        </p:blipFill>
        <p:spPr>
          <a:xfrm rot="21377609">
            <a:off x="2036069" y="6178036"/>
            <a:ext cx="958453" cy="719185"/>
          </a:xfrm>
          <a:prstGeom prst="rect">
            <a:avLst/>
          </a:prstGeom>
        </p:spPr>
      </p:pic>
      <p:pic>
        <p:nvPicPr>
          <p:cNvPr id="24" name="図 23"/>
          <p:cNvPicPr>
            <a:picLocks noChangeAspect="1"/>
          </p:cNvPicPr>
          <p:nvPr/>
        </p:nvPicPr>
        <p:blipFill rotWithShape="1">
          <a:blip r:embed="rId13" cstate="print">
            <a:extLst>
              <a:ext uri="{28A0092B-C50C-407E-A947-70E740481C1C}">
                <a14:useLocalDpi xmlns:a14="http://schemas.microsoft.com/office/drawing/2010/main" val="0"/>
              </a:ext>
            </a:extLst>
          </a:blip>
          <a:srcRect r="8474"/>
          <a:stretch/>
        </p:blipFill>
        <p:spPr>
          <a:xfrm rot="21440060">
            <a:off x="3023727" y="6127608"/>
            <a:ext cx="995102" cy="724822"/>
          </a:xfrm>
          <a:prstGeom prst="rect">
            <a:avLst/>
          </a:prstGeom>
        </p:spPr>
      </p:pic>
      <p:pic>
        <p:nvPicPr>
          <p:cNvPr id="25" name="図 24"/>
          <p:cNvPicPr>
            <a:picLocks noChangeAspect="1"/>
          </p:cNvPicPr>
          <p:nvPr/>
        </p:nvPicPr>
        <p:blipFill rotWithShape="1">
          <a:blip r:embed="rId14" cstate="print">
            <a:extLst>
              <a:ext uri="{28A0092B-C50C-407E-A947-70E740481C1C}">
                <a14:useLocalDpi xmlns:a14="http://schemas.microsoft.com/office/drawing/2010/main" val="0"/>
              </a:ext>
            </a:extLst>
          </a:blip>
          <a:srcRect r="8371"/>
          <a:stretch/>
        </p:blipFill>
        <p:spPr>
          <a:xfrm rot="21447605">
            <a:off x="8152090" y="6012463"/>
            <a:ext cx="995937" cy="724616"/>
          </a:xfrm>
          <a:prstGeom prst="rect">
            <a:avLst/>
          </a:prstGeom>
        </p:spPr>
      </p:pic>
      <p:pic>
        <p:nvPicPr>
          <p:cNvPr id="26" name="図 25"/>
          <p:cNvPicPr>
            <a:picLocks noChangeAspect="1"/>
          </p:cNvPicPr>
          <p:nvPr/>
        </p:nvPicPr>
        <p:blipFill rotWithShape="1">
          <a:blip r:embed="rId15" cstate="print">
            <a:extLst>
              <a:ext uri="{28A0092B-C50C-407E-A947-70E740481C1C}">
                <a14:useLocalDpi xmlns:a14="http://schemas.microsoft.com/office/drawing/2010/main" val="0"/>
              </a:ext>
            </a:extLst>
          </a:blip>
          <a:srcRect r="10559"/>
          <a:stretch/>
        </p:blipFill>
        <p:spPr>
          <a:xfrm>
            <a:off x="9189872" y="5989765"/>
            <a:ext cx="954661" cy="711573"/>
          </a:xfrm>
          <a:prstGeom prst="rect">
            <a:avLst/>
          </a:prstGeom>
        </p:spPr>
      </p:pic>
      <p:pic>
        <p:nvPicPr>
          <p:cNvPr id="28" name="図 27"/>
          <p:cNvPicPr>
            <a:picLocks noChangeAspect="1"/>
          </p:cNvPicPr>
          <p:nvPr/>
        </p:nvPicPr>
        <p:blipFill rotWithShape="1">
          <a:blip r:embed="rId16" cstate="print">
            <a:extLst>
              <a:ext uri="{28A0092B-C50C-407E-A947-70E740481C1C}">
                <a14:useLocalDpi xmlns:a14="http://schemas.microsoft.com/office/drawing/2010/main" val="0"/>
              </a:ext>
            </a:extLst>
          </a:blip>
          <a:srcRect l="11108"/>
          <a:stretch/>
        </p:blipFill>
        <p:spPr>
          <a:xfrm rot="21378456">
            <a:off x="5078487" y="6091887"/>
            <a:ext cx="1005610" cy="754174"/>
          </a:xfrm>
          <a:prstGeom prst="rect">
            <a:avLst/>
          </a:prstGeom>
        </p:spPr>
      </p:pic>
      <p:sp>
        <p:nvSpPr>
          <p:cNvPr id="62" name="Text Box 18"/>
          <p:cNvSpPr txBox="1">
            <a:spLocks noChangeArrowheads="1"/>
          </p:cNvSpPr>
          <p:nvPr/>
        </p:nvSpPr>
        <p:spPr bwMode="auto">
          <a:xfrm>
            <a:off x="445840" y="1913344"/>
            <a:ext cx="3654181" cy="646331"/>
          </a:xfrm>
          <a:prstGeom prst="rect">
            <a:avLst/>
          </a:prstGeom>
          <a:noFill/>
          <a:ln w="9525">
            <a:noFill/>
            <a:miter lim="800000"/>
            <a:headEnd/>
            <a:tailEnd/>
          </a:ln>
        </p:spPr>
        <p:txBody>
          <a:bodyPr wrap="square">
            <a:spAutoFit/>
          </a:bodyPr>
          <a:lstStyle/>
          <a:p>
            <a:pPr>
              <a:spcBef>
                <a:spcPct val="50000"/>
              </a:spcBef>
              <a:defRPr/>
            </a:pPr>
            <a:r>
              <a:rPr lang="en-US" altLang="ja-JP" sz="2800" dirty="0">
                <a:ln w="3175" cmpd="sng">
                  <a:solidFill>
                    <a:schemeClr val="tx1"/>
                  </a:solidFill>
                  <a:prstDash val="solid"/>
                </a:ln>
                <a:effectLst>
                  <a:glow rad="101600">
                    <a:schemeClr val="bg1">
                      <a:alpha val="40000"/>
                    </a:schemeClr>
                  </a:glow>
                </a:effectLst>
                <a:latin typeface="HGP創英角ｺﾞｼｯｸUB" panose="020B0900000000000000" pitchFamily="50" charset="-128"/>
                <a:ea typeface="HGP創英角ｺﾞｼｯｸUB" panose="020B0900000000000000" pitchFamily="50" charset="-128"/>
              </a:rPr>
              <a:t>2025</a:t>
            </a:r>
            <a:r>
              <a:rPr lang="ja-JP" altLang="en-US" sz="1800" dirty="0">
                <a:ln w="3175" cmpd="sng">
                  <a:solidFill>
                    <a:schemeClr val="tx1"/>
                  </a:solidFill>
                  <a:prstDash val="solid"/>
                </a:ln>
                <a:effectLst>
                  <a:glow rad="101600">
                    <a:schemeClr val="bg1">
                      <a:alpha val="40000"/>
                    </a:schemeClr>
                  </a:glow>
                </a:effectLst>
                <a:latin typeface="HGP創英角ｺﾞｼｯｸUB" panose="020B0900000000000000" pitchFamily="50" charset="-128"/>
                <a:ea typeface="HGP創英角ｺﾞｼｯｸUB" panose="020B0900000000000000" pitchFamily="50" charset="-128"/>
              </a:rPr>
              <a:t>年</a:t>
            </a:r>
            <a:r>
              <a:rPr lang="ja-JP" altLang="en-US" sz="2800" dirty="0">
                <a:ln w="3175" cmpd="sng">
                  <a:solidFill>
                    <a:schemeClr val="tx1"/>
                  </a:solidFill>
                  <a:prstDash val="solid"/>
                </a:ln>
                <a:effectLst>
                  <a:glow rad="101600">
                    <a:schemeClr val="bg1">
                      <a:alpha val="40000"/>
                    </a:schemeClr>
                  </a:glow>
                </a:effectLst>
                <a:latin typeface="HGP創英角ｺﾞｼｯｸUB" panose="020B0900000000000000" pitchFamily="50" charset="-128"/>
                <a:ea typeface="HGP創英角ｺﾞｼｯｸUB" panose="020B0900000000000000" pitchFamily="50" charset="-128"/>
              </a:rPr>
              <a:t> </a:t>
            </a:r>
            <a:r>
              <a:rPr lang="en-US" altLang="ja-JP" sz="3600" u="sng" dirty="0">
                <a:ln w="3175" cmpd="sng">
                  <a:solidFill>
                    <a:schemeClr val="tx1"/>
                  </a:solidFill>
                  <a:prstDash val="solid"/>
                </a:ln>
                <a:effectLst>
                  <a:glow rad="101600">
                    <a:schemeClr val="bg1">
                      <a:alpha val="40000"/>
                    </a:schemeClr>
                  </a:glow>
                </a:effectLst>
                <a:latin typeface="HGP創英角ｺﾞｼｯｸUB" panose="020B0900000000000000" pitchFamily="50" charset="-128"/>
                <a:ea typeface="HGP創英角ｺﾞｼｯｸUB" panose="020B0900000000000000" pitchFamily="50" charset="-128"/>
              </a:rPr>
              <a:t>9</a:t>
            </a:r>
            <a:r>
              <a:rPr lang="ja-JP" altLang="en-US" sz="1800" u="sng" dirty="0">
                <a:ln w="3175" cmpd="sng">
                  <a:solidFill>
                    <a:schemeClr val="tx1"/>
                  </a:solidFill>
                  <a:prstDash val="solid"/>
                </a:ln>
                <a:effectLst>
                  <a:glow rad="101600">
                    <a:schemeClr val="bg1">
                      <a:alpha val="40000"/>
                    </a:schemeClr>
                  </a:glow>
                </a:effectLst>
                <a:latin typeface="HGP創英角ｺﾞｼｯｸUB" panose="020B0900000000000000" pitchFamily="50" charset="-128"/>
                <a:ea typeface="HGP創英角ｺﾞｼｯｸUB" panose="020B0900000000000000" pitchFamily="50" charset="-128"/>
              </a:rPr>
              <a:t>月</a:t>
            </a:r>
            <a:r>
              <a:rPr lang="ja-JP" altLang="en-US" sz="3200" u="sng" dirty="0">
                <a:ln w="3175" cmpd="sng">
                  <a:solidFill>
                    <a:schemeClr val="tx1"/>
                  </a:solidFill>
                  <a:prstDash val="solid"/>
                </a:ln>
                <a:effectLst>
                  <a:glow rad="101600">
                    <a:schemeClr val="bg1">
                      <a:alpha val="40000"/>
                    </a:schemeClr>
                  </a:glow>
                </a:effectLst>
                <a:latin typeface="HGP創英角ｺﾞｼｯｸUB" panose="020B0900000000000000" pitchFamily="50" charset="-128"/>
                <a:ea typeface="HGP創英角ｺﾞｼｯｸUB" panose="020B0900000000000000" pitchFamily="50" charset="-128"/>
              </a:rPr>
              <a:t> </a:t>
            </a:r>
            <a:r>
              <a:rPr lang="en-US" altLang="ja-JP" sz="3600" u="sng" dirty="0">
                <a:ln w="3175" cmpd="sng">
                  <a:solidFill>
                    <a:schemeClr val="tx1"/>
                  </a:solidFill>
                  <a:prstDash val="solid"/>
                </a:ln>
                <a:effectLst>
                  <a:glow rad="101600">
                    <a:schemeClr val="bg1">
                      <a:alpha val="40000"/>
                    </a:schemeClr>
                  </a:glow>
                </a:effectLst>
                <a:latin typeface="HGP創英角ｺﾞｼｯｸUB" panose="020B0900000000000000" pitchFamily="50" charset="-128"/>
                <a:ea typeface="HGP創英角ｺﾞｼｯｸUB" panose="020B0900000000000000" pitchFamily="50" charset="-128"/>
              </a:rPr>
              <a:t>27</a:t>
            </a:r>
            <a:r>
              <a:rPr lang="ja-JP" altLang="en-US" sz="1800" u="sng" dirty="0">
                <a:ln w="3175" cmpd="sng">
                  <a:solidFill>
                    <a:schemeClr val="tx1"/>
                  </a:solidFill>
                  <a:prstDash val="solid"/>
                </a:ln>
                <a:effectLst>
                  <a:glow rad="101600">
                    <a:schemeClr val="bg1">
                      <a:alpha val="40000"/>
                    </a:schemeClr>
                  </a:glow>
                </a:effectLst>
                <a:latin typeface="HGP創英角ｺﾞｼｯｸUB" panose="020B0900000000000000" pitchFamily="50" charset="-128"/>
                <a:ea typeface="HGP創英角ｺﾞｼｯｸUB" panose="020B0900000000000000" pitchFamily="50" charset="-128"/>
              </a:rPr>
              <a:t>日 （土）　</a:t>
            </a:r>
            <a:r>
              <a:rPr lang="ja-JP" altLang="en-US" sz="3200" dirty="0">
                <a:ln w="3175" cmpd="sng">
                  <a:solidFill>
                    <a:schemeClr val="tx1"/>
                  </a:solidFill>
                  <a:prstDash val="solid"/>
                </a:ln>
                <a:effectLst>
                  <a:glow rad="101600">
                    <a:schemeClr val="bg1">
                      <a:alpha val="40000"/>
                    </a:schemeClr>
                  </a:glow>
                </a:effectLst>
                <a:latin typeface="HGP創英角ｺﾞｼｯｸUB" panose="020B0900000000000000" pitchFamily="50" charset="-128"/>
                <a:ea typeface="HGP創英角ｺﾞｼｯｸUB" panose="020B0900000000000000" pitchFamily="50" charset="-128"/>
              </a:rPr>
              <a:t>　</a:t>
            </a:r>
            <a:endParaRPr lang="ja-JP" altLang="en-US" sz="2000" dirty="0">
              <a:ln w="3175" cmpd="sng">
                <a:solidFill>
                  <a:schemeClr val="tx1"/>
                </a:solidFill>
                <a:prstDash val="solid"/>
              </a:ln>
              <a:effectLst>
                <a:glow rad="101600">
                  <a:schemeClr val="bg1">
                    <a:alpha val="40000"/>
                  </a:schemeClr>
                </a:glow>
              </a:effectLst>
              <a:latin typeface="HGP創英角ｺﾞｼｯｸUB" panose="020B0900000000000000" pitchFamily="50" charset="-128"/>
              <a:ea typeface="HGP創英角ｺﾞｼｯｸUB" panose="020B0900000000000000" pitchFamily="50" charset="-128"/>
            </a:endParaRPr>
          </a:p>
        </p:txBody>
      </p:sp>
      <p:sp>
        <p:nvSpPr>
          <p:cNvPr id="12" name="円/楕円 11"/>
          <p:cNvSpPr/>
          <p:nvPr/>
        </p:nvSpPr>
        <p:spPr>
          <a:xfrm>
            <a:off x="86640" y="129771"/>
            <a:ext cx="559233" cy="543666"/>
          </a:xfrm>
          <a:prstGeom prst="ellipse">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HGP創英角ﾎﾟｯﾌﾟ体" panose="040B0A00000000000000" pitchFamily="50" charset="-128"/>
                <a:ea typeface="HGP創英角ﾎﾟｯﾌﾟ体" panose="040B0A00000000000000" pitchFamily="50" charset="-128"/>
              </a:rPr>
              <a:t>こ</a:t>
            </a:r>
          </a:p>
        </p:txBody>
      </p:sp>
      <p:sp>
        <p:nvSpPr>
          <p:cNvPr id="48" name="円/楕円 47"/>
          <p:cNvSpPr/>
          <p:nvPr/>
        </p:nvSpPr>
        <p:spPr>
          <a:xfrm>
            <a:off x="649056" y="140712"/>
            <a:ext cx="559233" cy="543666"/>
          </a:xfrm>
          <a:prstGeom prst="ellipse">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HGP創英角ﾎﾟｯﾌﾟ体" panose="040B0A00000000000000" pitchFamily="50" charset="-128"/>
                <a:ea typeface="HGP創英角ﾎﾟｯﾌﾟ体" panose="040B0A00000000000000" pitchFamily="50" charset="-128"/>
              </a:rPr>
              <a:t>ば</a:t>
            </a:r>
          </a:p>
        </p:txBody>
      </p:sp>
      <p:sp>
        <p:nvSpPr>
          <p:cNvPr id="49" name="円/楕円 48"/>
          <p:cNvSpPr/>
          <p:nvPr/>
        </p:nvSpPr>
        <p:spPr>
          <a:xfrm>
            <a:off x="1194056" y="140712"/>
            <a:ext cx="559233" cy="543666"/>
          </a:xfrm>
          <a:prstGeom prst="ellipse">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HGP創英角ﾎﾟｯﾌﾟ体" panose="040B0A00000000000000" pitchFamily="50" charset="-128"/>
                <a:ea typeface="HGP創英角ﾎﾟｯﾌﾟ体" panose="040B0A00000000000000" pitchFamily="50" charset="-128"/>
              </a:rPr>
              <a:t>と</a:t>
            </a:r>
          </a:p>
        </p:txBody>
      </p:sp>
      <p:sp>
        <p:nvSpPr>
          <p:cNvPr id="51" name="円/楕円 50"/>
          <p:cNvSpPr/>
          <p:nvPr/>
        </p:nvSpPr>
        <p:spPr>
          <a:xfrm>
            <a:off x="1725408" y="140712"/>
            <a:ext cx="559233" cy="543666"/>
          </a:xfrm>
          <a:prstGeom prst="ellipse">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HGP創英角ﾎﾟｯﾌﾟ体" panose="040B0A00000000000000" pitchFamily="50" charset="-128"/>
                <a:ea typeface="HGP創英角ﾎﾟｯﾌﾟ体" panose="040B0A00000000000000" pitchFamily="50" charset="-128"/>
              </a:rPr>
              <a:t>第</a:t>
            </a:r>
          </a:p>
        </p:txBody>
      </p:sp>
      <p:sp>
        <p:nvSpPr>
          <p:cNvPr id="53" name="円/楕円 52"/>
          <p:cNvSpPr/>
          <p:nvPr/>
        </p:nvSpPr>
        <p:spPr>
          <a:xfrm>
            <a:off x="2806113" y="140712"/>
            <a:ext cx="559233" cy="543666"/>
          </a:xfrm>
          <a:prstGeom prst="ellipse">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HGP創英角ﾎﾟｯﾌﾟ体" panose="040B0A00000000000000" pitchFamily="50" charset="-128"/>
                <a:ea typeface="HGP創英角ﾎﾟｯﾌﾟ体" panose="040B0A00000000000000" pitchFamily="50" charset="-128"/>
              </a:rPr>
              <a:t>幼</a:t>
            </a:r>
          </a:p>
        </p:txBody>
      </p:sp>
      <p:sp>
        <p:nvSpPr>
          <p:cNvPr id="54" name="円/楕円 53"/>
          <p:cNvSpPr/>
          <p:nvPr/>
        </p:nvSpPr>
        <p:spPr>
          <a:xfrm>
            <a:off x="3364761" y="140712"/>
            <a:ext cx="559233" cy="543666"/>
          </a:xfrm>
          <a:prstGeom prst="ellipse">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HGP創英角ﾎﾟｯﾌﾟ体" panose="040B0A00000000000000" pitchFamily="50" charset="-128"/>
                <a:ea typeface="HGP創英角ﾎﾟｯﾌﾟ体" panose="040B0A00000000000000" pitchFamily="50" charset="-128"/>
              </a:rPr>
              <a:t>稚</a:t>
            </a:r>
          </a:p>
        </p:txBody>
      </p:sp>
      <p:sp>
        <p:nvSpPr>
          <p:cNvPr id="55" name="円/楕円 54"/>
          <p:cNvSpPr/>
          <p:nvPr/>
        </p:nvSpPr>
        <p:spPr>
          <a:xfrm>
            <a:off x="3919055" y="136942"/>
            <a:ext cx="559233" cy="543666"/>
          </a:xfrm>
          <a:prstGeom prst="ellipse">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HGP創英角ﾎﾟｯﾌﾟ体" panose="040B0A00000000000000" pitchFamily="50" charset="-128"/>
                <a:ea typeface="HGP創英角ﾎﾟｯﾌﾟ体" panose="040B0A00000000000000" pitchFamily="50" charset="-128"/>
              </a:rPr>
              <a:t>園</a:t>
            </a:r>
          </a:p>
        </p:txBody>
      </p:sp>
      <p:pic>
        <p:nvPicPr>
          <p:cNvPr id="63" name="Picture 13" descr="E:\その他\piko説明会チラシ\パワポパーツ\説明会でつたえること.png">
            <a:extLst>
              <a:ext uri="{FF2B5EF4-FFF2-40B4-BE49-F238E27FC236}">
                <a16:creationId xmlns:a16="http://schemas.microsoft.com/office/drawing/2014/main" id="{24703337-3DD3-4238-ADBB-09D9BECF58E7}"/>
              </a:ext>
            </a:extLst>
          </p:cNvPr>
          <p:cNvPicPr>
            <a:picLocks noChangeAspect="1" noChangeArrowheads="1"/>
          </p:cNvPicPr>
          <p:nvPr/>
        </p:nvPicPr>
        <p:blipFill rotWithShape="1">
          <a:blip r:embed="rId17" cstate="print">
            <a:extLst>
              <a:ext uri="{28A0092B-C50C-407E-A947-70E740481C1C}">
                <a14:useLocalDpi xmlns:a14="http://schemas.microsoft.com/office/drawing/2010/main" val="0"/>
              </a:ext>
            </a:extLst>
          </a:blip>
          <a:srcRect l="41023" t="30101" r="29220" b="16133"/>
          <a:stretch/>
        </p:blipFill>
        <p:spPr bwMode="auto">
          <a:xfrm>
            <a:off x="4046240" y="2669620"/>
            <a:ext cx="1388904" cy="697664"/>
          </a:xfrm>
          <a:prstGeom prst="rect">
            <a:avLst/>
          </a:prstGeom>
          <a:noFill/>
          <a:extLst>
            <a:ext uri="{909E8E84-426E-40DD-AFC4-6F175D3DCCD1}">
              <a14:hiddenFill xmlns:a14="http://schemas.microsoft.com/office/drawing/2010/main">
                <a:solidFill>
                  <a:srgbClr val="FFFFFF"/>
                </a:solidFill>
              </a14:hiddenFill>
            </a:ext>
          </a:extLst>
        </p:spPr>
      </p:pic>
      <p:sp>
        <p:nvSpPr>
          <p:cNvPr id="64" name="円/楕円 50">
            <a:extLst>
              <a:ext uri="{FF2B5EF4-FFF2-40B4-BE49-F238E27FC236}">
                <a16:creationId xmlns:a16="http://schemas.microsoft.com/office/drawing/2014/main" id="{C10F51F3-FA1B-4B02-9D45-CC76C43501D8}"/>
              </a:ext>
            </a:extLst>
          </p:cNvPr>
          <p:cNvSpPr/>
          <p:nvPr/>
        </p:nvSpPr>
        <p:spPr>
          <a:xfrm>
            <a:off x="2266634" y="134606"/>
            <a:ext cx="559233" cy="543666"/>
          </a:xfrm>
          <a:prstGeom prst="ellipse">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HGP創英角ﾎﾟｯﾌﾟ体" panose="040B0A00000000000000" pitchFamily="50" charset="-128"/>
                <a:ea typeface="HGP創英角ﾎﾟｯﾌﾟ体" panose="040B0A00000000000000" pitchFamily="50" charset="-128"/>
              </a:rPr>
              <a:t>３</a:t>
            </a:r>
          </a:p>
        </p:txBody>
      </p:sp>
      <p:sp>
        <p:nvSpPr>
          <p:cNvPr id="67" name="Text Box 18">
            <a:extLst>
              <a:ext uri="{FF2B5EF4-FFF2-40B4-BE49-F238E27FC236}">
                <a16:creationId xmlns:a16="http://schemas.microsoft.com/office/drawing/2014/main" id="{032DC0DB-B2B9-4BF3-97BA-FC6B2CCE2FF3}"/>
              </a:ext>
            </a:extLst>
          </p:cNvPr>
          <p:cNvSpPr txBox="1">
            <a:spLocks noChangeArrowheads="1"/>
          </p:cNvSpPr>
          <p:nvPr/>
        </p:nvSpPr>
        <p:spPr bwMode="auto">
          <a:xfrm>
            <a:off x="355671" y="771222"/>
            <a:ext cx="8083057" cy="523220"/>
          </a:xfrm>
          <a:prstGeom prst="rect">
            <a:avLst/>
          </a:prstGeom>
          <a:noFill/>
          <a:ln w="9525">
            <a:noFill/>
            <a:miter lim="800000"/>
            <a:headEnd/>
            <a:tailEnd/>
          </a:ln>
        </p:spPr>
        <p:txBody>
          <a:bodyPr wrap="square">
            <a:spAutoFit/>
          </a:bodyPr>
          <a:lstStyle/>
          <a:p>
            <a:pPr>
              <a:spcBef>
                <a:spcPct val="50000"/>
              </a:spcBef>
              <a:defRPr/>
            </a:pPr>
            <a:r>
              <a:rPr lang="ja-JP" altLang="en-US" sz="2800" dirty="0">
                <a:ln w="18415" cmpd="sng">
                  <a:solidFill>
                    <a:schemeClr val="tx1"/>
                  </a:solidFill>
                  <a:prstDash val="solid"/>
                </a:ln>
                <a:solidFill>
                  <a:srgbClr val="FF6699"/>
                </a:solidFill>
                <a:effectLst>
                  <a:glow rad="101600">
                    <a:schemeClr val="accent2">
                      <a:satMod val="175000"/>
                      <a:alpha val="40000"/>
                    </a:schemeClr>
                  </a:glow>
                </a:effectLst>
                <a:latin typeface="HGP創英角ｺﾞｼｯｸUB" panose="020B0900000000000000" pitchFamily="50" charset="-128"/>
                <a:ea typeface="HGP創英角ｺﾞｼｯｸUB" panose="020B0900000000000000" pitchFamily="50" charset="-128"/>
              </a:rPr>
              <a:t>　１歳児 ・ </a:t>
            </a:r>
            <a:r>
              <a:rPr lang="en-US" altLang="ja-JP" sz="2800" dirty="0">
                <a:ln w="18415" cmpd="sng">
                  <a:solidFill>
                    <a:schemeClr val="tx1"/>
                  </a:solidFill>
                  <a:prstDash val="solid"/>
                </a:ln>
                <a:solidFill>
                  <a:srgbClr val="FF6699"/>
                </a:solidFill>
                <a:effectLst/>
                <a:latin typeface="HGP創英角ｺﾞｼｯｸUB" panose="020B0900000000000000" pitchFamily="50" charset="-128"/>
                <a:ea typeface="HGP創英角ｺﾞｼｯｸUB" panose="020B0900000000000000" pitchFamily="50" charset="-128"/>
              </a:rPr>
              <a:t>2</a:t>
            </a:r>
            <a:r>
              <a:rPr lang="ja-JP" altLang="en-US" sz="2800" dirty="0">
                <a:ln w="18415" cmpd="sng">
                  <a:solidFill>
                    <a:schemeClr val="tx1"/>
                  </a:solidFill>
                  <a:prstDash val="solid"/>
                </a:ln>
                <a:solidFill>
                  <a:srgbClr val="FF6699"/>
                </a:solidFill>
                <a:effectLst/>
                <a:latin typeface="HGP創英角ｺﾞｼｯｸUB" panose="020B0900000000000000" pitchFamily="50" charset="-128"/>
                <a:ea typeface="HGP創英角ｺﾞｼｯｸUB" panose="020B0900000000000000" pitchFamily="50" charset="-128"/>
              </a:rPr>
              <a:t>歳児 </a:t>
            </a:r>
            <a:r>
              <a:rPr lang="ja-JP" altLang="en-US" sz="2800" dirty="0">
                <a:ln w="18415" cmpd="sng">
                  <a:solidFill>
                    <a:schemeClr val="tx1"/>
                  </a:solidFill>
                  <a:prstDash val="solid"/>
                </a:ln>
                <a:solidFill>
                  <a:srgbClr val="FF6699"/>
                </a:solidFill>
                <a:latin typeface="HGP創英角ｺﾞｼｯｸUB" panose="020B0900000000000000" pitchFamily="50" charset="-128"/>
                <a:ea typeface="HGP創英角ｺﾞｼｯｸUB" panose="020B0900000000000000" pitchFamily="50" charset="-128"/>
              </a:rPr>
              <a:t>・ 満３歳</a:t>
            </a:r>
            <a:r>
              <a:rPr lang="ja-JP" altLang="en-US" sz="2800" dirty="0">
                <a:ln w="18415" cmpd="sng">
                  <a:solidFill>
                    <a:schemeClr val="tx1"/>
                  </a:solidFill>
                  <a:prstDash val="solid"/>
                </a:ln>
                <a:solidFill>
                  <a:srgbClr val="FF6699"/>
                </a:solidFill>
                <a:effectLst/>
                <a:latin typeface="HGP創英角ｺﾞｼｯｸUB" panose="020B0900000000000000" pitchFamily="50" charset="-128"/>
                <a:ea typeface="HGP創英角ｺﾞｼｯｸUB" panose="020B0900000000000000" pitchFamily="50" charset="-128"/>
              </a:rPr>
              <a:t>の説明会</a:t>
            </a:r>
            <a:r>
              <a:rPr lang="ja-JP" altLang="en-US" sz="2000" dirty="0">
                <a:ln w="18415" cmpd="sng">
                  <a:solidFill>
                    <a:schemeClr val="tx1"/>
                  </a:solidFill>
                  <a:prstDash val="solid"/>
                </a:ln>
                <a:solidFill>
                  <a:srgbClr val="FF6699"/>
                </a:solidFill>
                <a:effectLst/>
                <a:latin typeface="HGP創英角ｺﾞｼｯｸUB" panose="020B0900000000000000" pitchFamily="50" charset="-128"/>
                <a:ea typeface="HGP創英角ｺﾞｼｯｸUB" panose="020B0900000000000000" pitchFamily="50" charset="-128"/>
              </a:rPr>
              <a:t>　（令和８年度の利用）　</a:t>
            </a:r>
          </a:p>
        </p:txBody>
      </p:sp>
      <p:pic>
        <p:nvPicPr>
          <p:cNvPr id="1042" name="Picture 18" descr="E:\その他\piko説明会チラシ\パワポパーツ\申込み方法.png"/>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2099231" y="6394273"/>
            <a:ext cx="1143000" cy="1106487"/>
          </a:xfrm>
          <a:prstGeom prst="rect">
            <a:avLst/>
          </a:prstGeom>
          <a:noFill/>
          <a:extLst>
            <a:ext uri="{909E8E84-426E-40DD-AFC4-6F175D3DCCD1}">
              <a14:hiddenFill xmlns:a14="http://schemas.microsoft.com/office/drawing/2010/main">
                <a:solidFill>
                  <a:srgbClr val="FFFFFF"/>
                </a:solidFill>
              </a14:hiddenFill>
            </a:ext>
          </a:extLst>
        </p:spPr>
      </p:pic>
      <p:sp>
        <p:nvSpPr>
          <p:cNvPr id="70" name="正方形/長方形 69">
            <a:extLst>
              <a:ext uri="{FF2B5EF4-FFF2-40B4-BE49-F238E27FC236}">
                <a16:creationId xmlns:a16="http://schemas.microsoft.com/office/drawing/2014/main" id="{5E24392F-B2F9-4760-B64D-F8B6C278AE58}"/>
              </a:ext>
            </a:extLst>
          </p:cNvPr>
          <p:cNvSpPr/>
          <p:nvPr/>
        </p:nvSpPr>
        <p:spPr>
          <a:xfrm>
            <a:off x="355671" y="3551752"/>
            <a:ext cx="4122617" cy="347024"/>
          </a:xfrm>
          <a:prstGeom prst="rect">
            <a:avLst/>
          </a:prstGeom>
          <a:solidFill>
            <a:srgbClr val="FFFF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800" dirty="0">
                <a:solidFill>
                  <a:schemeClr val="tx1"/>
                </a:solidFill>
                <a:latin typeface="HGPｺﾞｼｯｸE" panose="020B0900000000000000" pitchFamily="50" charset="-128"/>
                <a:ea typeface="HGPｺﾞｼｯｸE" panose="020B0900000000000000" pitchFamily="50" charset="-128"/>
              </a:rPr>
              <a:t>　</a:t>
            </a:r>
            <a:r>
              <a:rPr lang="ja-JP" altLang="en-US" sz="1600" b="1" dirty="0">
                <a:solidFill>
                  <a:schemeClr val="tx1"/>
                </a:solidFill>
                <a:latin typeface="BIZ UDゴシック" panose="020B0400000000000000" pitchFamily="49" charset="-128"/>
                <a:ea typeface="BIZ UDゴシック" panose="020B0400000000000000" pitchFamily="49" charset="-128"/>
              </a:rPr>
              <a:t>どんぐり保育園（こばと第３連携施設）</a:t>
            </a:r>
            <a:r>
              <a:rPr kumimoji="1" lang="ja-JP" altLang="en-US" sz="1600" b="1" dirty="0">
                <a:solidFill>
                  <a:schemeClr val="tx1"/>
                </a:solidFill>
                <a:latin typeface="BIZ UDゴシック" panose="020B0400000000000000" pitchFamily="49" charset="-128"/>
                <a:ea typeface="BIZ UDゴシック" panose="020B0400000000000000" pitchFamily="49" charset="-128"/>
              </a:rPr>
              <a:t> </a:t>
            </a:r>
          </a:p>
        </p:txBody>
      </p:sp>
      <p:pic>
        <p:nvPicPr>
          <p:cNvPr id="2" name="Picture 2" descr="E:\その他\piko説明会チラシ\パワポパーツ\pikoとは.png">
            <a:extLst>
              <a:ext uri="{FF2B5EF4-FFF2-40B4-BE49-F238E27FC236}">
                <a16:creationId xmlns:a16="http://schemas.microsoft.com/office/drawing/2014/main" id="{83847918-1B17-4DAD-889B-2BC0F6A396EB}"/>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8843" b="47813"/>
          <a:stretch/>
        </p:blipFill>
        <p:spPr bwMode="auto">
          <a:xfrm>
            <a:off x="5695995" y="1994704"/>
            <a:ext cx="5124508" cy="3931356"/>
          </a:xfrm>
          <a:prstGeom prst="rect">
            <a:avLst/>
          </a:prstGeom>
          <a:solidFill>
            <a:srgbClr val="FFCCFF"/>
          </a:solidFill>
        </p:spPr>
      </p:pic>
      <p:sp>
        <p:nvSpPr>
          <p:cNvPr id="3" name="正方形/長方形 2">
            <a:extLst>
              <a:ext uri="{FF2B5EF4-FFF2-40B4-BE49-F238E27FC236}">
                <a16:creationId xmlns:a16="http://schemas.microsoft.com/office/drawing/2014/main" id="{1A27F84A-6FC5-4F1E-B650-4787B54D5729}"/>
              </a:ext>
            </a:extLst>
          </p:cNvPr>
          <p:cNvSpPr/>
          <p:nvPr/>
        </p:nvSpPr>
        <p:spPr>
          <a:xfrm>
            <a:off x="6100864" y="3826768"/>
            <a:ext cx="3201960" cy="326542"/>
          </a:xfrm>
          <a:prstGeom prst="rect">
            <a:avLst/>
          </a:prstGeom>
          <a:solidFill>
            <a:schemeClr val="accent5">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800" dirty="0">
                <a:solidFill>
                  <a:schemeClr val="tx1"/>
                </a:solidFill>
                <a:latin typeface="BIZ UDP明朝 Medium" panose="02020500000000000000" pitchFamily="18" charset="-128"/>
                <a:ea typeface="BIZ UDP明朝 Medium" panose="02020500000000000000" pitchFamily="18" charset="-128"/>
              </a:rPr>
              <a:t>　</a:t>
            </a:r>
            <a:r>
              <a:rPr kumimoji="1" lang="ja-JP" altLang="en-US" sz="1600" b="1" dirty="0">
                <a:solidFill>
                  <a:schemeClr val="tx1"/>
                </a:solidFill>
                <a:latin typeface="BIZ UDゴシック" panose="020B0400000000000000" pitchFamily="49" charset="-128"/>
                <a:ea typeface="BIZ UDゴシック" panose="020B0400000000000000" pitchFamily="49" charset="-128"/>
              </a:rPr>
              <a:t>満３歳入園</a:t>
            </a:r>
            <a:r>
              <a:rPr lang="ja-JP" altLang="en-US" sz="1600" b="1" dirty="0">
                <a:solidFill>
                  <a:schemeClr val="tx1"/>
                </a:solidFill>
                <a:latin typeface="BIZ UDゴシック" panose="020B0400000000000000" pitchFamily="49" charset="-128"/>
                <a:ea typeface="BIZ UDゴシック" panose="020B0400000000000000" pitchFamily="49" charset="-128"/>
              </a:rPr>
              <a:t>コース（</a:t>
            </a:r>
            <a:r>
              <a:rPr kumimoji="1" lang="ja-JP" altLang="en-US" sz="1600" b="1" dirty="0">
                <a:solidFill>
                  <a:schemeClr val="tx1"/>
                </a:solidFill>
                <a:latin typeface="BIZ UDゴシック" panose="020B0400000000000000" pitchFamily="49" charset="-128"/>
                <a:ea typeface="BIZ UDゴシック" panose="020B0400000000000000" pitchFamily="49" charset="-128"/>
              </a:rPr>
              <a:t>つくし組）</a:t>
            </a:r>
          </a:p>
        </p:txBody>
      </p:sp>
      <p:sp>
        <p:nvSpPr>
          <p:cNvPr id="16" name="正方形/長方形 15">
            <a:extLst>
              <a:ext uri="{FF2B5EF4-FFF2-40B4-BE49-F238E27FC236}">
                <a16:creationId xmlns:a16="http://schemas.microsoft.com/office/drawing/2014/main" id="{234BB591-3C0B-4CEB-B287-52C872B8DEDE}"/>
              </a:ext>
            </a:extLst>
          </p:cNvPr>
          <p:cNvSpPr/>
          <p:nvPr/>
        </p:nvSpPr>
        <p:spPr>
          <a:xfrm>
            <a:off x="6126550" y="4724362"/>
            <a:ext cx="2427045" cy="326542"/>
          </a:xfrm>
          <a:prstGeom prst="rect">
            <a:avLst/>
          </a:prstGeom>
          <a:solidFill>
            <a:srgbClr val="FF999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800" dirty="0">
                <a:solidFill>
                  <a:schemeClr val="tx1"/>
                </a:solidFill>
                <a:latin typeface="HGPｺﾞｼｯｸE" panose="020B0900000000000000" pitchFamily="50" charset="-128"/>
                <a:ea typeface="HGPｺﾞｼｯｸE" panose="020B0900000000000000" pitchFamily="50" charset="-128"/>
              </a:rPr>
              <a:t>　</a:t>
            </a:r>
            <a:r>
              <a:rPr lang="ja-JP" altLang="en-US" sz="1600" b="1" dirty="0">
                <a:solidFill>
                  <a:schemeClr val="tx1"/>
                </a:solidFill>
                <a:latin typeface="BIZ UDゴシック" panose="020B0400000000000000" pitchFamily="49" charset="-128"/>
                <a:ea typeface="BIZ UDゴシック" panose="020B0400000000000000" pitchFamily="49" charset="-128"/>
              </a:rPr>
              <a:t>プレスクール（</a:t>
            </a:r>
            <a:r>
              <a:rPr lang="en-US" altLang="ja-JP" sz="1600" b="1" dirty="0" err="1">
                <a:solidFill>
                  <a:schemeClr val="tx1"/>
                </a:solidFill>
                <a:latin typeface="BIZ UDゴシック" panose="020B0400000000000000" pitchFamily="49" charset="-128"/>
                <a:ea typeface="BIZ UDゴシック" panose="020B0400000000000000" pitchFamily="49" charset="-128"/>
              </a:rPr>
              <a:t>Piko</a:t>
            </a:r>
            <a:r>
              <a:rPr kumimoji="1" lang="ja-JP" altLang="en-US" sz="1600" b="1" dirty="0">
                <a:solidFill>
                  <a:schemeClr val="tx1"/>
                </a:solidFill>
                <a:latin typeface="BIZ UDゴシック" panose="020B0400000000000000" pitchFamily="49" charset="-128"/>
                <a:ea typeface="BIZ UDゴシック" panose="020B0400000000000000" pitchFamily="49" charset="-128"/>
              </a:rPr>
              <a:t>）</a:t>
            </a:r>
          </a:p>
        </p:txBody>
      </p:sp>
      <p:sp>
        <p:nvSpPr>
          <p:cNvPr id="65" name="テキスト ボックス 64">
            <a:extLst>
              <a:ext uri="{FF2B5EF4-FFF2-40B4-BE49-F238E27FC236}">
                <a16:creationId xmlns:a16="http://schemas.microsoft.com/office/drawing/2014/main" id="{ADF42049-B53F-472A-AC03-C2FA59096C07}"/>
              </a:ext>
            </a:extLst>
          </p:cNvPr>
          <p:cNvSpPr txBox="1"/>
          <p:nvPr/>
        </p:nvSpPr>
        <p:spPr>
          <a:xfrm>
            <a:off x="6143825" y="4131611"/>
            <a:ext cx="4460990" cy="577081"/>
          </a:xfrm>
          <a:prstGeom prst="rect">
            <a:avLst/>
          </a:prstGeom>
          <a:noFill/>
        </p:spPr>
        <p:txBody>
          <a:bodyPr wrap="square">
            <a:spAutoFit/>
          </a:bodyPr>
          <a:lstStyle/>
          <a:p>
            <a:r>
              <a:rPr lang="ja-JP" altLang="en-US" sz="1050" dirty="0">
                <a:latin typeface="BIZ UDゴシック" panose="020B0400000000000000" pitchFamily="49" charset="-128"/>
                <a:ea typeface="BIZ UDゴシック" panose="020B0400000000000000" pitchFamily="49" charset="-128"/>
              </a:rPr>
              <a:t>満３歳の誕生日を迎えたら幼稚園に入園できます。</a:t>
            </a:r>
            <a:endParaRPr lang="en-US" altLang="ja-JP" sz="1050" dirty="0">
              <a:latin typeface="BIZ UDゴシック" panose="020B0400000000000000" pitchFamily="49" charset="-128"/>
              <a:ea typeface="BIZ UDゴシック" panose="020B0400000000000000" pitchFamily="49" charset="-128"/>
            </a:endParaRPr>
          </a:p>
          <a:p>
            <a:r>
              <a:rPr lang="ja-JP" altLang="en-US" sz="1050" dirty="0">
                <a:latin typeface="BIZ UDゴシック" panose="020B0400000000000000" pitchFamily="49" charset="-128"/>
                <a:ea typeface="BIZ UDゴシック" panose="020B0400000000000000" pitchFamily="49" charset="-128"/>
              </a:rPr>
              <a:t>２歳児コースのお子様との混合クラスになり、年少クラスでの準備時期に合わせた、幼稚園の教育カリキュラムを構成しています。</a:t>
            </a:r>
            <a:endParaRPr kumimoji="1" lang="ja-JP" altLang="en-US" sz="1050" dirty="0">
              <a:latin typeface="BIZ UDゴシック" panose="020B0400000000000000" pitchFamily="49" charset="-128"/>
              <a:ea typeface="BIZ UDゴシック" panose="020B0400000000000000" pitchFamily="49" charset="-128"/>
            </a:endParaRPr>
          </a:p>
        </p:txBody>
      </p:sp>
      <p:sp>
        <p:nvSpPr>
          <p:cNvPr id="21" name="テキスト ボックス 20">
            <a:extLst>
              <a:ext uri="{FF2B5EF4-FFF2-40B4-BE49-F238E27FC236}">
                <a16:creationId xmlns:a16="http://schemas.microsoft.com/office/drawing/2014/main" id="{FDB1FE71-2D28-4FA8-A530-5D37DF0ABF84}"/>
              </a:ext>
            </a:extLst>
          </p:cNvPr>
          <p:cNvSpPr txBox="1"/>
          <p:nvPr/>
        </p:nvSpPr>
        <p:spPr>
          <a:xfrm>
            <a:off x="336938" y="5410944"/>
            <a:ext cx="5187987" cy="577081"/>
          </a:xfrm>
          <a:prstGeom prst="rect">
            <a:avLst/>
          </a:prstGeom>
          <a:noFill/>
        </p:spPr>
        <p:txBody>
          <a:bodyPr wrap="square" rtlCol="0">
            <a:spAutoFit/>
          </a:bodyPr>
          <a:lstStyle/>
          <a:p>
            <a:r>
              <a:rPr lang="ja-JP" altLang="en-US" sz="1050" dirty="0">
                <a:latin typeface="BIZ UDゴシック" panose="020B0400000000000000" pitchFamily="49" charset="-128"/>
                <a:ea typeface="BIZ UDゴシック" panose="020B0400000000000000" pitchFamily="49" charset="-128"/>
              </a:rPr>
              <a:t>働く女性を支援する国の制度を使ったｺｰｽです。就労証明などの事由があれば</a:t>
            </a:r>
            <a:endParaRPr lang="en-US" altLang="ja-JP" sz="1050" dirty="0">
              <a:latin typeface="BIZ UDゴシック" panose="020B0400000000000000" pitchFamily="49" charset="-128"/>
              <a:ea typeface="BIZ UDゴシック" panose="020B0400000000000000" pitchFamily="49" charset="-128"/>
            </a:endParaRPr>
          </a:p>
          <a:p>
            <a:r>
              <a:rPr lang="ja-JP" altLang="en-US" sz="1050" dirty="0">
                <a:latin typeface="BIZ UDゴシック" panose="020B0400000000000000" pitchFamily="49" charset="-128"/>
                <a:ea typeface="BIZ UDゴシック" panose="020B0400000000000000" pitchFamily="49" charset="-128"/>
              </a:rPr>
              <a:t>利用することができます。</a:t>
            </a:r>
            <a:endParaRPr lang="en-US" altLang="ja-JP" sz="1050" dirty="0">
              <a:latin typeface="BIZ UDゴシック" panose="020B0400000000000000" pitchFamily="49" charset="-128"/>
              <a:ea typeface="BIZ UDゴシック" panose="020B0400000000000000" pitchFamily="49" charset="-128"/>
            </a:endParaRPr>
          </a:p>
          <a:p>
            <a:endParaRPr lang="en-US" altLang="ja-JP" sz="1050" dirty="0">
              <a:latin typeface="BIZ UDゴシック" panose="020B0400000000000000" pitchFamily="49" charset="-128"/>
              <a:ea typeface="BIZ UDゴシック" panose="020B0400000000000000" pitchFamily="49" charset="-128"/>
            </a:endParaRPr>
          </a:p>
        </p:txBody>
      </p:sp>
      <p:sp>
        <p:nvSpPr>
          <p:cNvPr id="22" name="テキスト ボックス 21">
            <a:extLst>
              <a:ext uri="{FF2B5EF4-FFF2-40B4-BE49-F238E27FC236}">
                <a16:creationId xmlns:a16="http://schemas.microsoft.com/office/drawing/2014/main" id="{9DA0C853-11E1-4476-B195-D326DB3E0D30}"/>
              </a:ext>
            </a:extLst>
          </p:cNvPr>
          <p:cNvSpPr txBox="1"/>
          <p:nvPr/>
        </p:nvSpPr>
        <p:spPr>
          <a:xfrm>
            <a:off x="6143825" y="5086762"/>
            <a:ext cx="4553702" cy="900246"/>
          </a:xfrm>
          <a:prstGeom prst="rect">
            <a:avLst/>
          </a:prstGeom>
          <a:noFill/>
        </p:spPr>
        <p:txBody>
          <a:bodyPr wrap="square" rtlCol="0">
            <a:spAutoFit/>
          </a:bodyPr>
          <a:lstStyle/>
          <a:p>
            <a:r>
              <a:rPr lang="ja-JP" altLang="en-US" sz="1050" dirty="0">
                <a:latin typeface="BIZ UDゴシック" panose="020B0400000000000000" pitchFamily="49" charset="-128"/>
                <a:ea typeface="BIZ UDゴシック" panose="020B0400000000000000" pitchFamily="49" charset="-128"/>
              </a:rPr>
              <a:t>入園する前に幼稚園の雰囲気や集団生活に慣れるためのスクールです。少しずつお子さんが自立へ向かう姿を、じっくりと見守っていただきながら、幼稚園の入園準備を整えることを目的としています。</a:t>
            </a:r>
            <a:endParaRPr lang="en-US" altLang="ja-JP" sz="1050" dirty="0">
              <a:latin typeface="BIZ UDゴシック" panose="020B0400000000000000" pitchFamily="49" charset="-128"/>
              <a:ea typeface="BIZ UDゴシック" panose="020B0400000000000000" pitchFamily="49" charset="-128"/>
            </a:endParaRPr>
          </a:p>
          <a:p>
            <a:r>
              <a:rPr lang="ja-JP" altLang="en-US" sz="1050" dirty="0">
                <a:solidFill>
                  <a:srgbClr val="FF0000"/>
                </a:solidFill>
                <a:latin typeface="BIZ UDゴシック" panose="020B0400000000000000" pitchFamily="49" charset="-128"/>
                <a:ea typeface="BIZ UDゴシック" panose="020B0400000000000000" pitchFamily="49" charset="-128"/>
              </a:rPr>
              <a:t>４月～７月の期間（前期）に</a:t>
            </a:r>
            <a:r>
              <a:rPr lang="en-US" altLang="ja-JP" sz="1050" dirty="0">
                <a:solidFill>
                  <a:srgbClr val="FF0000"/>
                </a:solidFill>
                <a:latin typeface="BIZ UDゴシック" panose="020B0400000000000000" pitchFamily="49" charset="-128"/>
                <a:ea typeface="BIZ UDゴシック" panose="020B0400000000000000" pitchFamily="49" charset="-128"/>
              </a:rPr>
              <a:t>10</a:t>
            </a:r>
            <a:r>
              <a:rPr lang="ja-JP" altLang="en-US" sz="1050" dirty="0">
                <a:solidFill>
                  <a:srgbClr val="FF0000"/>
                </a:solidFill>
                <a:latin typeface="BIZ UDゴシック" panose="020B0400000000000000" pitchFamily="49" charset="-128"/>
                <a:ea typeface="BIZ UDゴシック" panose="020B0400000000000000" pitchFamily="49" charset="-128"/>
              </a:rPr>
              <a:t>回、親子で通園します。</a:t>
            </a:r>
            <a:endParaRPr lang="en-US" altLang="ja-JP" sz="1050" dirty="0">
              <a:solidFill>
                <a:srgbClr val="FF0000"/>
              </a:solidFill>
              <a:latin typeface="BIZ UDゴシック" panose="020B0400000000000000" pitchFamily="49" charset="-128"/>
              <a:ea typeface="BIZ UDゴシック" panose="020B0400000000000000" pitchFamily="49" charset="-128"/>
            </a:endParaRPr>
          </a:p>
          <a:p>
            <a:r>
              <a:rPr lang="ja-JP" altLang="en-US" sz="1050" dirty="0">
                <a:solidFill>
                  <a:srgbClr val="FF0000"/>
                </a:solidFill>
                <a:latin typeface="BIZ UDゴシック" panose="020B0400000000000000" pitchFamily="49" charset="-128"/>
                <a:ea typeface="BIZ UDゴシック" panose="020B0400000000000000" pitchFamily="49" charset="-128"/>
              </a:rPr>
              <a:t>９月～２月の期間（後期）も予定しております。</a:t>
            </a:r>
            <a:endParaRPr lang="en-US" altLang="ja-JP" sz="1050" dirty="0">
              <a:solidFill>
                <a:srgbClr val="FF0000"/>
              </a:solidFill>
              <a:latin typeface="BIZ UDゴシック" panose="020B0400000000000000" pitchFamily="49" charset="-128"/>
              <a:ea typeface="BIZ UDゴシック" panose="020B0400000000000000" pitchFamily="49" charset="-128"/>
            </a:endParaRPr>
          </a:p>
        </p:txBody>
      </p:sp>
      <p:sp>
        <p:nvSpPr>
          <p:cNvPr id="31" name="テキスト ボックス 30">
            <a:extLst>
              <a:ext uri="{FF2B5EF4-FFF2-40B4-BE49-F238E27FC236}">
                <a16:creationId xmlns:a16="http://schemas.microsoft.com/office/drawing/2014/main" id="{EF34DAC4-6C93-4550-A50B-7D2105BD0513}"/>
              </a:ext>
            </a:extLst>
          </p:cNvPr>
          <p:cNvSpPr txBox="1"/>
          <p:nvPr/>
        </p:nvSpPr>
        <p:spPr>
          <a:xfrm>
            <a:off x="1237928" y="2962672"/>
            <a:ext cx="2841322" cy="415498"/>
          </a:xfrm>
          <a:prstGeom prst="rect">
            <a:avLst/>
          </a:prstGeom>
          <a:noFill/>
        </p:spPr>
        <p:txBody>
          <a:bodyPr wrap="square" rtlCol="0">
            <a:spAutoFit/>
          </a:bodyPr>
          <a:lstStyle/>
          <a:p>
            <a:r>
              <a:rPr lang="en-US" altLang="ja-JP" sz="1050" b="1" dirty="0">
                <a:latin typeface="BIZ UDゴシック" panose="020B0400000000000000" pitchFamily="49" charset="-128"/>
                <a:ea typeface="BIZ UDゴシック" panose="020B0400000000000000" pitchFamily="49" charset="-128"/>
              </a:rPr>
              <a:t>【</a:t>
            </a:r>
            <a:r>
              <a:rPr lang="ja-JP" altLang="en-US" sz="1050" b="1" dirty="0">
                <a:latin typeface="BIZ UDゴシック" panose="020B0400000000000000" pitchFamily="49" charset="-128"/>
                <a:ea typeface="BIZ UDゴシック" panose="020B0400000000000000" pitchFamily="49" charset="-128"/>
              </a:rPr>
              <a:t>持ち物</a:t>
            </a:r>
            <a:r>
              <a:rPr lang="en-US" altLang="ja-JP" sz="1050" b="1" dirty="0">
                <a:latin typeface="BIZ UDゴシック" panose="020B0400000000000000" pitchFamily="49" charset="-128"/>
                <a:ea typeface="BIZ UDゴシック" panose="020B0400000000000000" pitchFamily="49" charset="-128"/>
              </a:rPr>
              <a:t>】</a:t>
            </a:r>
            <a:r>
              <a:rPr lang="ja-JP" altLang="en-US" sz="1050" b="1" dirty="0">
                <a:latin typeface="BIZ UDゴシック" panose="020B0400000000000000" pitchFamily="49" charset="-128"/>
                <a:ea typeface="BIZ UDゴシック" panose="020B0400000000000000" pitchFamily="49" charset="-128"/>
              </a:rPr>
              <a:t>：お子様と保護者様の室内履き</a:t>
            </a:r>
            <a:endParaRPr lang="en-US" altLang="ja-JP" sz="1050" b="1" dirty="0">
              <a:latin typeface="BIZ UDゴシック" panose="020B0400000000000000" pitchFamily="49" charset="-128"/>
              <a:ea typeface="BIZ UDゴシック" panose="020B0400000000000000" pitchFamily="49" charset="-128"/>
            </a:endParaRPr>
          </a:p>
          <a:p>
            <a:r>
              <a:rPr lang="en-US" altLang="ja-JP" sz="1050" b="1" dirty="0">
                <a:latin typeface="BIZ UDゴシック" panose="020B0400000000000000" pitchFamily="49" charset="-128"/>
                <a:ea typeface="BIZ UDゴシック" panose="020B0400000000000000" pitchFamily="49" charset="-128"/>
              </a:rPr>
              <a:t>【</a:t>
            </a:r>
            <a:r>
              <a:rPr lang="ja-JP" altLang="en-US" sz="1050" b="1" dirty="0">
                <a:latin typeface="BIZ UDゴシック" panose="020B0400000000000000" pitchFamily="49" charset="-128"/>
                <a:ea typeface="BIZ UDゴシック" panose="020B0400000000000000" pitchFamily="49" charset="-128"/>
              </a:rPr>
              <a:t>駐車場</a:t>
            </a:r>
            <a:r>
              <a:rPr lang="en-US" altLang="ja-JP" sz="1050" b="1" dirty="0">
                <a:latin typeface="BIZ UDゴシック" panose="020B0400000000000000" pitchFamily="49" charset="-128"/>
                <a:ea typeface="BIZ UDゴシック" panose="020B0400000000000000" pitchFamily="49" charset="-128"/>
              </a:rPr>
              <a:t>】</a:t>
            </a:r>
            <a:r>
              <a:rPr lang="ja-JP" altLang="en-US" sz="1050" b="1" dirty="0">
                <a:latin typeface="BIZ UDゴシック" panose="020B0400000000000000" pitchFamily="49" charset="-128"/>
                <a:ea typeface="BIZ UDゴシック" panose="020B0400000000000000" pitchFamily="49" charset="-128"/>
              </a:rPr>
              <a:t>：東駐車場をご利用ください</a:t>
            </a:r>
            <a:endParaRPr lang="en-US" altLang="ja-JP" sz="1050" b="1" dirty="0">
              <a:latin typeface="BIZ UDゴシック" panose="020B0400000000000000" pitchFamily="49" charset="-128"/>
              <a:ea typeface="BIZ UDゴシック" panose="020B0400000000000000" pitchFamily="49" charset="-128"/>
            </a:endParaRPr>
          </a:p>
        </p:txBody>
      </p:sp>
      <p:sp>
        <p:nvSpPr>
          <p:cNvPr id="9" name="テキスト ボックス 8">
            <a:extLst>
              <a:ext uri="{FF2B5EF4-FFF2-40B4-BE49-F238E27FC236}">
                <a16:creationId xmlns:a16="http://schemas.microsoft.com/office/drawing/2014/main" id="{77E06B60-7A57-304C-D695-40A753346D00}"/>
              </a:ext>
            </a:extLst>
          </p:cNvPr>
          <p:cNvSpPr txBox="1"/>
          <p:nvPr/>
        </p:nvSpPr>
        <p:spPr>
          <a:xfrm>
            <a:off x="4730860" y="135196"/>
            <a:ext cx="6089642" cy="523220"/>
          </a:xfrm>
          <a:prstGeom prst="rect">
            <a:avLst/>
          </a:prstGeom>
          <a:noFill/>
        </p:spPr>
        <p:txBody>
          <a:bodyPr wrap="square" rtlCol="0">
            <a:spAutoFit/>
          </a:bodyPr>
          <a:lstStyle/>
          <a:p>
            <a:r>
              <a:rPr lang="ja-JP" altLang="en-US" sz="1000" dirty="0">
                <a:latin typeface="HG創英角ｺﾞｼｯｸUB" pitchFamily="49" charset="-128"/>
                <a:ea typeface="HG創英角ｺﾞｼｯｸUB" pitchFamily="49" charset="-128"/>
              </a:rPr>
              <a:t> 　</a:t>
            </a:r>
            <a:r>
              <a:rPr lang="ja-JP" altLang="en-US" sz="1400" b="1" dirty="0">
                <a:latin typeface="BIZ UDゴシック" panose="020B0400000000000000" pitchFamily="49" charset="-128"/>
                <a:ea typeface="BIZ UDゴシック" panose="020B0400000000000000" pitchFamily="49" charset="-128"/>
              </a:rPr>
              <a:t>令和５年４月２日生まれ～令和６年４月１日生まれのお子様対象</a:t>
            </a:r>
            <a:endParaRPr lang="en-US" altLang="ja-JP" sz="1400" b="1" dirty="0">
              <a:latin typeface="BIZ UDゴシック" panose="020B0400000000000000" pitchFamily="49" charset="-128"/>
              <a:ea typeface="BIZ UDゴシック" panose="020B0400000000000000" pitchFamily="49" charset="-128"/>
            </a:endParaRPr>
          </a:p>
          <a:p>
            <a:r>
              <a:rPr lang="ja-JP" altLang="en-US" sz="1400" b="1" dirty="0">
                <a:latin typeface="BIZ UDゴシック" panose="020B0400000000000000" pitchFamily="49" charset="-128"/>
                <a:ea typeface="BIZ UDゴシック" panose="020B0400000000000000" pitchFamily="49" charset="-128"/>
              </a:rPr>
              <a:t>　令和６年４月２日生まれ～令和７年４月１日生まれのお子様対象</a:t>
            </a:r>
            <a:endParaRPr lang="en-US" altLang="ja-JP" sz="1400" b="1" dirty="0">
              <a:latin typeface="BIZ UDゴシック" panose="020B0400000000000000" pitchFamily="49" charset="-128"/>
              <a:ea typeface="BIZ UDゴシック" panose="020B0400000000000000" pitchFamily="49" charset="-128"/>
            </a:endParaRPr>
          </a:p>
        </p:txBody>
      </p:sp>
      <p:sp>
        <p:nvSpPr>
          <p:cNvPr id="30" name="テキスト ボックス 29">
            <a:extLst>
              <a:ext uri="{FF2B5EF4-FFF2-40B4-BE49-F238E27FC236}">
                <a16:creationId xmlns:a16="http://schemas.microsoft.com/office/drawing/2014/main" id="{635897C1-C137-350A-3CD2-04951B7BC06C}"/>
              </a:ext>
            </a:extLst>
          </p:cNvPr>
          <p:cNvSpPr txBox="1"/>
          <p:nvPr/>
        </p:nvSpPr>
        <p:spPr>
          <a:xfrm>
            <a:off x="6032105" y="3394720"/>
            <a:ext cx="5428225" cy="415498"/>
          </a:xfrm>
          <a:prstGeom prst="rect">
            <a:avLst/>
          </a:prstGeom>
          <a:noFill/>
        </p:spPr>
        <p:txBody>
          <a:bodyPr wrap="square" rtlCol="0">
            <a:spAutoFit/>
          </a:bodyPr>
          <a:lstStyle/>
          <a:p>
            <a:r>
              <a:rPr lang="ja-JP" altLang="en-US" sz="1050" dirty="0">
                <a:latin typeface="BIZ UDゴシック" panose="020B0400000000000000" pitchFamily="49" charset="-128"/>
                <a:ea typeface="BIZ UDゴシック" panose="020B0400000000000000" pitchFamily="49" charset="-128"/>
              </a:rPr>
              <a:t>・預かりコースは、就労証明などの事由があれば長時間の預かりを利用可能。</a:t>
            </a:r>
            <a:endParaRPr lang="en-US" altLang="ja-JP" sz="1050" dirty="0">
              <a:latin typeface="BIZ UDゴシック" panose="020B0400000000000000" pitchFamily="49" charset="-128"/>
              <a:ea typeface="BIZ UDゴシック" panose="020B0400000000000000" pitchFamily="49" charset="-128"/>
            </a:endParaRPr>
          </a:p>
          <a:p>
            <a:r>
              <a:rPr lang="ja-JP" altLang="en-US" sz="1050" dirty="0">
                <a:latin typeface="BIZ UDゴシック" panose="020B0400000000000000" pitchFamily="49" charset="-128"/>
                <a:ea typeface="BIZ UDゴシック" panose="020B0400000000000000" pitchFamily="49" charset="-128"/>
              </a:rPr>
              <a:t>・通園コースは、</a:t>
            </a:r>
            <a:r>
              <a:rPr lang="ja-JP" altLang="en-US" sz="1050" u="sng" dirty="0">
                <a:latin typeface="BIZ UDゴシック" panose="020B0400000000000000" pitchFamily="49" charset="-128"/>
                <a:ea typeface="BIZ UDゴシック" panose="020B0400000000000000" pitchFamily="49" charset="-128"/>
              </a:rPr>
              <a:t>保護者の就労条件などはなく</a:t>
            </a:r>
            <a:r>
              <a:rPr lang="ja-JP" altLang="en-US" sz="1050" dirty="0">
                <a:latin typeface="BIZ UDゴシック" panose="020B0400000000000000" pitchFamily="49" charset="-128"/>
                <a:ea typeface="BIZ UDゴシック" panose="020B0400000000000000" pitchFamily="49" charset="-128"/>
              </a:rPr>
              <a:t>４時間の利用可能。</a:t>
            </a:r>
            <a:endParaRPr lang="en-US" altLang="ja-JP" sz="1050" dirty="0">
              <a:latin typeface="BIZ UDゴシック" panose="020B0400000000000000" pitchFamily="49" charset="-128"/>
              <a:ea typeface="BIZ UDゴシック" panose="020B0400000000000000" pitchFamily="49" charset="-128"/>
            </a:endParaRPr>
          </a:p>
        </p:txBody>
      </p:sp>
      <p:sp>
        <p:nvSpPr>
          <p:cNvPr id="32" name="テキスト ボックス 31">
            <a:extLst>
              <a:ext uri="{FF2B5EF4-FFF2-40B4-BE49-F238E27FC236}">
                <a16:creationId xmlns:a16="http://schemas.microsoft.com/office/drawing/2014/main" id="{1C134332-877A-63D0-C071-ADF08CB677F2}"/>
              </a:ext>
            </a:extLst>
          </p:cNvPr>
          <p:cNvSpPr txBox="1"/>
          <p:nvPr/>
        </p:nvSpPr>
        <p:spPr>
          <a:xfrm>
            <a:off x="8467890" y="639832"/>
            <a:ext cx="2136926" cy="738664"/>
          </a:xfrm>
          <a:prstGeom prst="rect">
            <a:avLst/>
          </a:prstGeom>
          <a:noFill/>
        </p:spPr>
        <p:txBody>
          <a:bodyPr wrap="square" rtlCol="0">
            <a:spAutoFit/>
          </a:bodyPr>
          <a:lstStyle/>
          <a:p>
            <a:r>
              <a:rPr lang="en-US" altLang="ja-JP" sz="1400" dirty="0">
                <a:solidFill>
                  <a:srgbClr val="FF0000"/>
                </a:solidFill>
                <a:latin typeface="HG創英角ｺﾞｼｯｸUB" pitchFamily="49" charset="-128"/>
                <a:ea typeface="HG創英角ｺﾞｼｯｸUB" pitchFamily="49" charset="-128"/>
              </a:rPr>
              <a:t>27</a:t>
            </a:r>
            <a:r>
              <a:rPr lang="ja-JP" altLang="en-US" sz="1400" dirty="0">
                <a:solidFill>
                  <a:srgbClr val="FF0000"/>
                </a:solidFill>
                <a:latin typeface="HG創英角ｺﾞｼｯｸUB" pitchFamily="49" charset="-128"/>
                <a:ea typeface="HG創英角ｺﾞｼｯｸUB" pitchFamily="49" charset="-128"/>
              </a:rPr>
              <a:t>日はどんぐり保育園</a:t>
            </a:r>
            <a:endParaRPr lang="en-US" altLang="ja-JP" sz="1400" dirty="0">
              <a:solidFill>
                <a:srgbClr val="FF0000"/>
              </a:solidFill>
              <a:latin typeface="HG創英角ｺﾞｼｯｸUB" pitchFamily="49" charset="-128"/>
              <a:ea typeface="HG創英角ｺﾞｼｯｸUB" pitchFamily="49" charset="-128"/>
            </a:endParaRPr>
          </a:p>
          <a:p>
            <a:r>
              <a:rPr lang="ja-JP" altLang="en-US" sz="1400" dirty="0">
                <a:solidFill>
                  <a:srgbClr val="FF0000"/>
                </a:solidFill>
                <a:latin typeface="HG創英角ｺﾞｼｯｸUB" pitchFamily="49" charset="-128"/>
                <a:ea typeface="HG創英角ｺﾞｼｯｸUB" pitchFamily="49" charset="-128"/>
              </a:rPr>
              <a:t>保育所キッズあるてあのお話も聞けます！</a:t>
            </a:r>
            <a:endParaRPr lang="en-US" altLang="ja-JP" sz="1400" dirty="0">
              <a:latin typeface="BIZ UDゴシック" panose="020B0400000000000000" pitchFamily="49" charset="-128"/>
              <a:ea typeface="BIZ UDゴシック" panose="020B0400000000000000" pitchFamily="49" charset="-128"/>
            </a:endParaRPr>
          </a:p>
        </p:txBody>
      </p:sp>
      <p:pic>
        <p:nvPicPr>
          <p:cNvPr id="34" name="図 33">
            <a:extLst>
              <a:ext uri="{FF2B5EF4-FFF2-40B4-BE49-F238E27FC236}">
                <a16:creationId xmlns:a16="http://schemas.microsoft.com/office/drawing/2014/main" id="{81E943EE-479F-B701-87B2-35F6F41E4CA6}"/>
              </a:ext>
            </a:extLst>
          </p:cNvPr>
          <p:cNvPicPr>
            <a:picLocks noChangeAspect="1"/>
          </p:cNvPicPr>
          <p:nvPr/>
        </p:nvPicPr>
        <p:blipFill>
          <a:blip r:embed="rId19"/>
          <a:stretch>
            <a:fillRect/>
          </a:stretch>
        </p:blipFill>
        <p:spPr>
          <a:xfrm>
            <a:off x="9716971" y="7180768"/>
            <a:ext cx="919326" cy="897084"/>
          </a:xfrm>
          <a:prstGeom prst="rect">
            <a:avLst/>
          </a:prstGeom>
        </p:spPr>
      </p:pic>
      <p:sp>
        <p:nvSpPr>
          <p:cNvPr id="36" name="テキスト ボックス 35">
            <a:extLst>
              <a:ext uri="{FF2B5EF4-FFF2-40B4-BE49-F238E27FC236}">
                <a16:creationId xmlns:a16="http://schemas.microsoft.com/office/drawing/2014/main" id="{34CC28AF-0942-5CB8-46DE-221A0A200451}"/>
              </a:ext>
            </a:extLst>
          </p:cNvPr>
          <p:cNvSpPr txBox="1"/>
          <p:nvPr/>
        </p:nvSpPr>
        <p:spPr>
          <a:xfrm>
            <a:off x="9477065" y="6887819"/>
            <a:ext cx="1451995" cy="261610"/>
          </a:xfrm>
          <a:prstGeom prst="rect">
            <a:avLst/>
          </a:prstGeom>
          <a:noFill/>
        </p:spPr>
        <p:txBody>
          <a:bodyPr wrap="square">
            <a:spAutoFit/>
          </a:bodyPr>
          <a:lstStyle/>
          <a:p>
            <a:r>
              <a:rPr lang="en-US" altLang="ja-JP" sz="1100" b="0" i="0" u="none" strike="noStrike" baseline="0" dirty="0">
                <a:solidFill>
                  <a:srgbClr val="00AF50"/>
                </a:solidFill>
                <a:latin typeface="HGS創英角ﾎﾟｯﾌﾟ体" panose="040B0A00000000000000" pitchFamily="50" charset="-128"/>
                <a:ea typeface="HGS創英角ﾎﾟｯﾌﾟ体" panose="040B0A00000000000000" pitchFamily="50" charset="-128"/>
              </a:rPr>
              <a:t>LINE</a:t>
            </a:r>
            <a:r>
              <a:rPr lang="ja-JP" altLang="en-US" sz="1100" b="0" i="0" u="none" strike="noStrike" baseline="0" dirty="0">
                <a:solidFill>
                  <a:srgbClr val="00AF50"/>
                </a:solidFill>
                <a:latin typeface="HGS創英角ﾎﾟｯﾌﾟ体" panose="040B0A00000000000000" pitchFamily="50" charset="-128"/>
                <a:ea typeface="HGS創英角ﾎﾟｯﾌﾟ体" panose="040B0A00000000000000" pitchFamily="50" charset="-128"/>
              </a:rPr>
              <a:t>公式アカウント </a:t>
            </a:r>
            <a:endParaRPr lang="ja-JP" altLang="en-US" sz="1100" dirty="0"/>
          </a:p>
        </p:txBody>
      </p:sp>
      <p:sp>
        <p:nvSpPr>
          <p:cNvPr id="35" name="テキスト ボックス 34">
            <a:extLst>
              <a:ext uri="{FF2B5EF4-FFF2-40B4-BE49-F238E27FC236}">
                <a16:creationId xmlns:a16="http://schemas.microsoft.com/office/drawing/2014/main" id="{B3E5A739-E5A6-8909-7CC6-B42E4A91BDA0}"/>
              </a:ext>
            </a:extLst>
          </p:cNvPr>
          <p:cNvSpPr txBox="1"/>
          <p:nvPr/>
        </p:nvSpPr>
        <p:spPr>
          <a:xfrm>
            <a:off x="5630416" y="1920167"/>
            <a:ext cx="5315804" cy="584775"/>
          </a:xfrm>
          <a:prstGeom prst="rect">
            <a:avLst/>
          </a:prstGeom>
          <a:noFill/>
        </p:spPr>
        <p:txBody>
          <a:bodyPr wrap="square">
            <a:spAutoFit/>
          </a:bodyPr>
          <a:lstStyle/>
          <a:p>
            <a:pPr marL="0" marR="0" lvl="0" indent="0" algn="l" defTabSz="1097280" rtl="0" eaLnBrk="1" fontAlgn="auto" latinLnBrk="0" hangingPunct="1">
              <a:lnSpc>
                <a:spcPct val="100000"/>
              </a:lnSpc>
              <a:spcBef>
                <a:spcPct val="50000"/>
              </a:spcBef>
              <a:spcAft>
                <a:spcPts val="0"/>
              </a:spcAft>
              <a:buClrTx/>
              <a:buSzTx/>
              <a:buFontTx/>
              <a:buNone/>
              <a:tabLst/>
              <a:defRPr/>
            </a:pPr>
            <a:r>
              <a:rPr kumimoji="1" lang="en-US" altLang="ja-JP" sz="2400" b="0" i="0" u="none" strike="noStrike" kern="1200" cap="none" spc="0" normalizeH="0" baseline="0" noProof="0" dirty="0">
                <a:ln w="3175" cmpd="sng">
                  <a:solidFill>
                    <a:prstClr val="black"/>
                  </a:solidFill>
                  <a:prstDash val="solid"/>
                </a:ln>
                <a:solidFill>
                  <a:prstClr val="black"/>
                </a:solidFill>
                <a:effectLst>
                  <a:glow rad="101600">
                    <a:prstClr val="white">
                      <a:alpha val="40000"/>
                    </a:prstClr>
                  </a:glow>
                </a:effectLst>
                <a:uLnTx/>
                <a:uFillTx/>
                <a:latin typeface="HGP創英角ｺﾞｼｯｸUB" panose="020B0900000000000000" pitchFamily="50" charset="-128"/>
                <a:ea typeface="HGP創英角ｺﾞｼｯｸUB" panose="020B0900000000000000" pitchFamily="50" charset="-128"/>
                <a:cs typeface="+mn-cs"/>
              </a:rPr>
              <a:t>2025</a:t>
            </a:r>
            <a:r>
              <a:rPr kumimoji="1" lang="ja-JP" altLang="en-US" sz="1800" b="0" i="0" u="none" strike="noStrike" kern="1200" cap="none" spc="0" normalizeH="0" baseline="0" noProof="0" dirty="0">
                <a:ln w="3175" cmpd="sng">
                  <a:solidFill>
                    <a:prstClr val="black"/>
                  </a:solidFill>
                  <a:prstDash val="solid"/>
                </a:ln>
                <a:solidFill>
                  <a:prstClr val="black"/>
                </a:solidFill>
                <a:effectLst>
                  <a:glow rad="101600">
                    <a:prstClr val="white">
                      <a:alpha val="40000"/>
                    </a:prstClr>
                  </a:glow>
                </a:effectLst>
                <a:uLnTx/>
                <a:uFillTx/>
                <a:latin typeface="HGP創英角ｺﾞｼｯｸUB" panose="020B0900000000000000" pitchFamily="50" charset="-128"/>
                <a:ea typeface="HGP創英角ｺﾞｼｯｸUB" panose="020B0900000000000000" pitchFamily="50" charset="-128"/>
                <a:cs typeface="+mn-cs"/>
              </a:rPr>
              <a:t>年</a:t>
            </a:r>
            <a:r>
              <a:rPr kumimoji="1" lang="ja-JP" altLang="en-US" sz="2800" b="0" i="0" u="none" strike="noStrike" kern="1200" cap="none" spc="0" normalizeH="0" baseline="0" noProof="0" dirty="0">
                <a:ln w="3175" cmpd="sng">
                  <a:solidFill>
                    <a:prstClr val="black"/>
                  </a:solidFill>
                  <a:prstDash val="solid"/>
                </a:ln>
                <a:solidFill>
                  <a:prstClr val="black"/>
                </a:solidFill>
                <a:effectLst>
                  <a:glow rad="101600">
                    <a:prstClr val="white">
                      <a:alpha val="40000"/>
                    </a:prstClr>
                  </a:glow>
                </a:effectLst>
                <a:uLnTx/>
                <a:uFillTx/>
                <a:latin typeface="HGP創英角ｺﾞｼｯｸUB" panose="020B0900000000000000" pitchFamily="50" charset="-128"/>
                <a:ea typeface="HGP創英角ｺﾞｼｯｸUB" panose="020B0900000000000000" pitchFamily="50" charset="-128"/>
                <a:cs typeface="+mn-cs"/>
              </a:rPr>
              <a:t> </a:t>
            </a:r>
            <a:r>
              <a:rPr kumimoji="1" lang="en-US" altLang="ja-JP" sz="3200" b="0" i="0" u="sng" strike="noStrike" kern="1200" cap="none" spc="0" normalizeH="0" baseline="0" noProof="0" dirty="0">
                <a:ln w="3175" cmpd="sng">
                  <a:solidFill>
                    <a:prstClr val="black"/>
                  </a:solidFill>
                  <a:prstDash val="solid"/>
                </a:ln>
                <a:solidFill>
                  <a:prstClr val="black"/>
                </a:solidFill>
                <a:effectLst>
                  <a:glow rad="101600">
                    <a:prstClr val="white">
                      <a:alpha val="40000"/>
                    </a:prstClr>
                  </a:glow>
                </a:effectLst>
                <a:uLnTx/>
                <a:uFillTx/>
                <a:latin typeface="HGP創英角ｺﾞｼｯｸUB" panose="020B0900000000000000" pitchFamily="50" charset="-128"/>
                <a:ea typeface="HGP創英角ｺﾞｼｯｸUB" panose="020B0900000000000000" pitchFamily="50" charset="-128"/>
                <a:cs typeface="+mn-cs"/>
              </a:rPr>
              <a:t>10</a:t>
            </a:r>
            <a:r>
              <a:rPr kumimoji="1" lang="ja-JP" altLang="en-US" sz="1800" b="0" i="0" u="sng" strike="noStrike" kern="1200" cap="none" spc="0" normalizeH="0" baseline="0" noProof="0" dirty="0">
                <a:ln w="3175" cmpd="sng">
                  <a:solidFill>
                    <a:prstClr val="black"/>
                  </a:solidFill>
                  <a:prstDash val="solid"/>
                </a:ln>
                <a:solidFill>
                  <a:prstClr val="black"/>
                </a:solidFill>
                <a:effectLst>
                  <a:glow rad="101600">
                    <a:prstClr val="white">
                      <a:alpha val="40000"/>
                    </a:prstClr>
                  </a:glow>
                </a:effectLst>
                <a:uLnTx/>
                <a:uFillTx/>
                <a:latin typeface="HGP創英角ｺﾞｼｯｸUB" panose="020B0900000000000000" pitchFamily="50" charset="-128"/>
                <a:ea typeface="HGP創英角ｺﾞｼｯｸUB" panose="020B0900000000000000" pitchFamily="50" charset="-128"/>
                <a:cs typeface="+mn-cs"/>
              </a:rPr>
              <a:t>月</a:t>
            </a:r>
            <a:r>
              <a:rPr kumimoji="1" lang="ja-JP" altLang="en-US" sz="3200" b="0" i="0" u="sng" strike="noStrike" kern="1200" cap="none" spc="0" normalizeH="0" baseline="0" noProof="0" dirty="0">
                <a:ln w="3175" cmpd="sng">
                  <a:solidFill>
                    <a:prstClr val="black"/>
                  </a:solidFill>
                  <a:prstDash val="solid"/>
                </a:ln>
                <a:solidFill>
                  <a:prstClr val="black"/>
                </a:solidFill>
                <a:effectLst>
                  <a:glow rad="101600">
                    <a:prstClr val="white">
                      <a:alpha val="40000"/>
                    </a:prstClr>
                  </a:glow>
                </a:effectLst>
                <a:uLnTx/>
                <a:uFillTx/>
                <a:latin typeface="HGP創英角ｺﾞｼｯｸUB" panose="020B0900000000000000" pitchFamily="50" charset="-128"/>
                <a:ea typeface="HGP創英角ｺﾞｼｯｸUB" panose="020B0900000000000000" pitchFamily="50" charset="-128"/>
                <a:cs typeface="+mn-cs"/>
              </a:rPr>
              <a:t>２</a:t>
            </a:r>
            <a:r>
              <a:rPr kumimoji="1" lang="ja-JP" altLang="en-US" sz="1800" b="0" i="0" u="sng" strike="noStrike" kern="1200" cap="none" spc="0" normalizeH="0" baseline="0" noProof="0" dirty="0">
                <a:ln w="3175" cmpd="sng">
                  <a:solidFill>
                    <a:prstClr val="black"/>
                  </a:solidFill>
                  <a:prstDash val="solid"/>
                </a:ln>
                <a:solidFill>
                  <a:prstClr val="black"/>
                </a:solidFill>
                <a:effectLst>
                  <a:glow rad="101600">
                    <a:prstClr val="white">
                      <a:alpha val="40000"/>
                    </a:prstClr>
                  </a:glow>
                </a:effectLst>
                <a:uLnTx/>
                <a:uFillTx/>
                <a:latin typeface="HGP創英角ｺﾞｼｯｸUB" panose="020B0900000000000000" pitchFamily="50" charset="-128"/>
                <a:ea typeface="HGP創英角ｺﾞｼｯｸUB" panose="020B0900000000000000" pitchFamily="50" charset="-128"/>
                <a:cs typeface="+mn-cs"/>
              </a:rPr>
              <a:t>日 （木）</a:t>
            </a:r>
            <a:r>
              <a:rPr lang="ja-JP" altLang="en-US" sz="1800" u="sng" dirty="0">
                <a:ln w="3175" cmpd="sng">
                  <a:solidFill>
                    <a:prstClr val="black"/>
                  </a:solidFill>
                  <a:prstDash val="solid"/>
                </a:ln>
                <a:solidFill>
                  <a:prstClr val="black"/>
                </a:solidFill>
                <a:effectLst>
                  <a:glow rad="101600">
                    <a:prstClr val="white">
                      <a:alpha val="40000"/>
                    </a:prstClr>
                  </a:glow>
                </a:effectLst>
                <a:latin typeface="HGP創英角ｺﾞｼｯｸUB" panose="020B0900000000000000" pitchFamily="50" charset="-128"/>
                <a:ea typeface="HGP創英角ｺﾞｼｯｸUB" panose="020B0900000000000000" pitchFamily="50" charset="-128"/>
              </a:rPr>
              <a:t> </a:t>
            </a:r>
            <a:r>
              <a:rPr lang="ja-JP" altLang="en-US" sz="3200" u="sng" dirty="0">
                <a:ln w="3175" cmpd="sng">
                  <a:solidFill>
                    <a:prstClr val="black"/>
                  </a:solidFill>
                  <a:prstDash val="solid"/>
                </a:ln>
                <a:solidFill>
                  <a:prstClr val="black"/>
                </a:solidFill>
                <a:effectLst>
                  <a:glow rad="101600">
                    <a:prstClr val="white">
                      <a:alpha val="40000"/>
                    </a:prstClr>
                  </a:glow>
                </a:effectLst>
                <a:latin typeface="HGP創英角ｺﾞｼｯｸUB" panose="020B0900000000000000" pitchFamily="50" charset="-128"/>
                <a:ea typeface="HGP創英角ｺﾞｼｯｸUB" panose="020B0900000000000000" pitchFamily="50" charset="-128"/>
              </a:rPr>
              <a:t>３</a:t>
            </a:r>
            <a:r>
              <a:rPr kumimoji="1" lang="ja-JP" altLang="en-US" sz="1800" b="0" i="0" u="sng" strike="noStrike" kern="1200" cap="none" spc="0" normalizeH="0" baseline="0" noProof="0" dirty="0">
                <a:ln w="3175" cmpd="sng">
                  <a:solidFill>
                    <a:prstClr val="black"/>
                  </a:solidFill>
                  <a:prstDash val="solid"/>
                </a:ln>
                <a:solidFill>
                  <a:prstClr val="black"/>
                </a:solidFill>
                <a:effectLst>
                  <a:glow rad="101600">
                    <a:prstClr val="white">
                      <a:alpha val="40000"/>
                    </a:prstClr>
                  </a:glow>
                </a:effectLst>
                <a:uLnTx/>
                <a:uFillTx/>
                <a:latin typeface="HGP創英角ｺﾞｼｯｸUB" panose="020B0900000000000000" pitchFamily="50" charset="-128"/>
                <a:ea typeface="HGP創英角ｺﾞｼｯｸUB" panose="020B0900000000000000" pitchFamily="50" charset="-128"/>
                <a:cs typeface="+mn-cs"/>
              </a:rPr>
              <a:t>日（金） </a:t>
            </a:r>
            <a:r>
              <a:rPr kumimoji="1" lang="ja-JP" altLang="en-US" sz="3200" b="0" i="0" u="sng" strike="noStrike" kern="1200" cap="none" spc="0" normalizeH="0" baseline="0" noProof="0" dirty="0">
                <a:ln w="3175" cmpd="sng">
                  <a:solidFill>
                    <a:prstClr val="black"/>
                  </a:solidFill>
                  <a:prstDash val="solid"/>
                </a:ln>
                <a:solidFill>
                  <a:prstClr val="black"/>
                </a:solidFill>
                <a:effectLst>
                  <a:glow rad="101600">
                    <a:prstClr val="white">
                      <a:alpha val="40000"/>
                    </a:prstClr>
                  </a:glow>
                </a:effectLst>
                <a:uLnTx/>
                <a:uFillTx/>
                <a:latin typeface="HGP創英角ｺﾞｼｯｸUB" panose="020B0900000000000000" pitchFamily="50" charset="-128"/>
                <a:ea typeface="HGP創英角ｺﾞｼｯｸUB" panose="020B0900000000000000" pitchFamily="50" charset="-128"/>
                <a:cs typeface="+mn-cs"/>
              </a:rPr>
              <a:t>４</a:t>
            </a:r>
            <a:r>
              <a:rPr kumimoji="1" lang="ja-JP" altLang="en-US" sz="1800" b="0" i="0" u="sng" strike="noStrike" kern="1200" cap="none" spc="0" normalizeH="0" baseline="0" noProof="0" dirty="0">
                <a:ln w="3175" cmpd="sng">
                  <a:solidFill>
                    <a:prstClr val="black"/>
                  </a:solidFill>
                  <a:prstDash val="solid"/>
                </a:ln>
                <a:solidFill>
                  <a:prstClr val="black"/>
                </a:solidFill>
                <a:effectLst>
                  <a:glow rad="101600">
                    <a:prstClr val="white">
                      <a:alpha val="40000"/>
                    </a:prstClr>
                  </a:glow>
                </a:effectLst>
                <a:uLnTx/>
                <a:uFillTx/>
                <a:latin typeface="HGP創英角ｺﾞｼｯｸUB" panose="020B0900000000000000" pitchFamily="50" charset="-128"/>
                <a:ea typeface="HGP創英角ｺﾞｼｯｸUB" panose="020B0900000000000000" pitchFamily="50" charset="-128"/>
                <a:cs typeface="+mn-cs"/>
              </a:rPr>
              <a:t>日（土）</a:t>
            </a:r>
            <a:endParaRPr kumimoji="1" lang="ja-JP" altLang="en-US" sz="1800" b="0" i="0" u="none" strike="noStrike" kern="1200" cap="none" spc="0" normalizeH="0" baseline="0" noProof="0" dirty="0">
              <a:ln w="3175" cmpd="sng">
                <a:solidFill>
                  <a:prstClr val="black"/>
                </a:solidFill>
                <a:prstDash val="solid"/>
              </a:ln>
              <a:solidFill>
                <a:prstClr val="black"/>
              </a:solidFill>
              <a:effectLst>
                <a:glow rad="101600">
                  <a:prstClr val="white">
                    <a:alpha val="40000"/>
                  </a:prstClr>
                </a:glow>
              </a:effectLst>
              <a:uLnTx/>
              <a:uFillTx/>
              <a:latin typeface="HGP創英角ｺﾞｼｯｸUB" panose="020B0900000000000000" pitchFamily="50" charset="-128"/>
              <a:ea typeface="HGP創英角ｺﾞｼｯｸUB" panose="020B0900000000000000" pitchFamily="50" charset="-128"/>
              <a:cs typeface="+mn-cs"/>
            </a:endParaRPr>
          </a:p>
        </p:txBody>
      </p:sp>
      <p:sp>
        <p:nvSpPr>
          <p:cNvPr id="37" name="テキスト ボックス 36">
            <a:extLst>
              <a:ext uri="{FF2B5EF4-FFF2-40B4-BE49-F238E27FC236}">
                <a16:creationId xmlns:a16="http://schemas.microsoft.com/office/drawing/2014/main" id="{F2462246-A9BA-6011-894D-F2605FE93C34}"/>
              </a:ext>
            </a:extLst>
          </p:cNvPr>
          <p:cNvSpPr txBox="1"/>
          <p:nvPr/>
        </p:nvSpPr>
        <p:spPr>
          <a:xfrm>
            <a:off x="5821523" y="2607721"/>
            <a:ext cx="1191152" cy="340596"/>
          </a:xfrm>
          <a:prstGeom prst="rect">
            <a:avLst/>
          </a:prstGeom>
          <a:noFill/>
        </p:spPr>
        <p:txBody>
          <a:bodyPr wrap="square" rtlCol="0">
            <a:spAutoFit/>
          </a:bodyPr>
          <a:lstStyle/>
          <a:p>
            <a:r>
              <a:rPr lang="ja-JP" altLang="en-US" sz="1600" dirty="0">
                <a:latin typeface="HGS創英角ｺﾞｼｯｸUB" panose="020B0900000000000000" pitchFamily="50" charset="-128"/>
                <a:ea typeface="HGS創英角ｺﾞｼｯｸUB" panose="020B0900000000000000" pitchFamily="50" charset="-128"/>
              </a:rPr>
              <a:t>開始時間　　　</a:t>
            </a:r>
          </a:p>
        </p:txBody>
      </p:sp>
      <p:sp>
        <p:nvSpPr>
          <p:cNvPr id="38" name="テキスト ボックス 37">
            <a:extLst>
              <a:ext uri="{FF2B5EF4-FFF2-40B4-BE49-F238E27FC236}">
                <a16:creationId xmlns:a16="http://schemas.microsoft.com/office/drawing/2014/main" id="{B8D2D51B-C80F-795E-BB16-B43F86F08895}"/>
              </a:ext>
            </a:extLst>
          </p:cNvPr>
          <p:cNvSpPr txBox="1"/>
          <p:nvPr/>
        </p:nvSpPr>
        <p:spPr>
          <a:xfrm>
            <a:off x="6638528" y="2609925"/>
            <a:ext cx="1800200" cy="400110"/>
          </a:xfrm>
          <a:prstGeom prst="rect">
            <a:avLst/>
          </a:prstGeom>
          <a:noFill/>
        </p:spPr>
        <p:txBody>
          <a:bodyPr wrap="square" rtlCol="0">
            <a:spAutoFit/>
          </a:bodyPr>
          <a:lstStyle/>
          <a:p>
            <a:r>
              <a:rPr lang="ja-JP" altLang="en-US" sz="2000" dirty="0">
                <a:latin typeface="Impact" panose="020B0806030902050204" pitchFamily="34" charset="0"/>
                <a:ea typeface="HG創英角ﾎﾟｯﾌﾟ体" panose="040B0A09000000000000" pitchFamily="49" charset="-128"/>
              </a:rPr>
              <a:t>１０：００～　　　</a:t>
            </a:r>
          </a:p>
        </p:txBody>
      </p:sp>
      <p:sp>
        <p:nvSpPr>
          <p:cNvPr id="39" name="正方形/長方形 38">
            <a:extLst>
              <a:ext uri="{FF2B5EF4-FFF2-40B4-BE49-F238E27FC236}">
                <a16:creationId xmlns:a16="http://schemas.microsoft.com/office/drawing/2014/main" id="{A69567C0-DB7C-45DA-E480-BC39440CDB50}"/>
              </a:ext>
            </a:extLst>
          </p:cNvPr>
          <p:cNvSpPr/>
          <p:nvPr/>
        </p:nvSpPr>
        <p:spPr>
          <a:xfrm>
            <a:off x="6062464" y="3056785"/>
            <a:ext cx="3960440" cy="318588"/>
          </a:xfrm>
          <a:prstGeom prst="rect">
            <a:avLst/>
          </a:prstGeom>
          <a:solidFill>
            <a:srgbClr val="FFFF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tx1"/>
                </a:solidFill>
                <a:latin typeface="BIZ UDゴシック" panose="020B0400000000000000" pitchFamily="49" charset="-128"/>
                <a:ea typeface="BIZ UDゴシック" panose="020B0400000000000000" pitchFamily="49" charset="-128"/>
              </a:rPr>
              <a:t>２歳児預かりコース・２歳児</a:t>
            </a:r>
            <a:r>
              <a:rPr lang="ja-JP" altLang="en-US" sz="1600" b="1" dirty="0">
                <a:solidFill>
                  <a:schemeClr val="tx1"/>
                </a:solidFill>
                <a:latin typeface="BIZ UDゴシック" panose="020B0400000000000000" pitchFamily="49" charset="-128"/>
                <a:ea typeface="BIZ UDゴシック" panose="020B0400000000000000" pitchFamily="49" charset="-128"/>
              </a:rPr>
              <a:t>通園コース</a:t>
            </a:r>
            <a:r>
              <a:rPr kumimoji="1" lang="ja-JP" altLang="en-US" sz="1600" b="1" dirty="0">
                <a:solidFill>
                  <a:schemeClr val="tx1"/>
                </a:solidFill>
                <a:latin typeface="BIZ UDゴシック" panose="020B0400000000000000" pitchFamily="49" charset="-128"/>
                <a:ea typeface="BIZ UDゴシック" panose="020B0400000000000000" pitchFamily="49" charset="-128"/>
              </a:rPr>
              <a:t> </a:t>
            </a:r>
          </a:p>
        </p:txBody>
      </p:sp>
      <p:sp>
        <p:nvSpPr>
          <p:cNvPr id="40" name="正方形/長方形 39">
            <a:extLst>
              <a:ext uri="{FF2B5EF4-FFF2-40B4-BE49-F238E27FC236}">
                <a16:creationId xmlns:a16="http://schemas.microsoft.com/office/drawing/2014/main" id="{20F8AF45-6715-760A-A5DF-365D9BBBBE5F}"/>
              </a:ext>
            </a:extLst>
          </p:cNvPr>
          <p:cNvSpPr/>
          <p:nvPr/>
        </p:nvSpPr>
        <p:spPr>
          <a:xfrm>
            <a:off x="366256" y="4260111"/>
            <a:ext cx="4803063" cy="337877"/>
          </a:xfrm>
          <a:prstGeom prst="rect">
            <a:avLst/>
          </a:prstGeom>
          <a:solidFill>
            <a:srgbClr val="FFFF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800" dirty="0">
                <a:solidFill>
                  <a:schemeClr val="tx1"/>
                </a:solidFill>
                <a:latin typeface="HGPｺﾞｼｯｸE" panose="020B0900000000000000" pitchFamily="50" charset="-128"/>
                <a:ea typeface="HGPｺﾞｼｯｸE" panose="020B0900000000000000" pitchFamily="50" charset="-128"/>
              </a:rPr>
              <a:t>　</a:t>
            </a:r>
            <a:r>
              <a:rPr lang="ja-JP" altLang="en-US" sz="1600" b="1" dirty="0">
                <a:solidFill>
                  <a:schemeClr val="tx1"/>
                </a:solidFill>
                <a:latin typeface="BIZ UDゴシック" panose="020B0400000000000000" pitchFamily="49" charset="-128"/>
                <a:ea typeface="BIZ UDゴシック" panose="020B0400000000000000" pitchFamily="49" charset="-128"/>
              </a:rPr>
              <a:t>保育所キッズあるてあ（こばと第３連携施設）</a:t>
            </a:r>
            <a:endParaRPr kumimoji="1" lang="ja-JP" altLang="en-US" sz="1600" b="1" dirty="0">
              <a:solidFill>
                <a:schemeClr val="tx1"/>
              </a:solidFill>
              <a:latin typeface="BIZ UDゴシック" panose="020B0400000000000000" pitchFamily="49" charset="-128"/>
              <a:ea typeface="BIZ UDゴシック" panose="020B0400000000000000" pitchFamily="49" charset="-128"/>
            </a:endParaRPr>
          </a:p>
        </p:txBody>
      </p:sp>
      <p:sp>
        <p:nvSpPr>
          <p:cNvPr id="41" name="正方形/長方形 40">
            <a:extLst>
              <a:ext uri="{FF2B5EF4-FFF2-40B4-BE49-F238E27FC236}">
                <a16:creationId xmlns:a16="http://schemas.microsoft.com/office/drawing/2014/main" id="{03B29AA2-3DF0-67ED-214D-DEBF91B6A9A2}"/>
              </a:ext>
            </a:extLst>
          </p:cNvPr>
          <p:cNvSpPr/>
          <p:nvPr/>
        </p:nvSpPr>
        <p:spPr>
          <a:xfrm>
            <a:off x="363387" y="5048020"/>
            <a:ext cx="5084490" cy="362924"/>
          </a:xfrm>
          <a:prstGeom prst="rect">
            <a:avLst/>
          </a:prstGeom>
          <a:solidFill>
            <a:srgbClr val="FF99CC"/>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800" dirty="0">
                <a:solidFill>
                  <a:schemeClr val="tx1"/>
                </a:solidFill>
                <a:latin typeface="HGPｺﾞｼｯｸE" panose="020B0900000000000000" pitchFamily="50" charset="-128"/>
                <a:ea typeface="HGPｺﾞｼｯｸE" panose="020B0900000000000000" pitchFamily="50" charset="-128"/>
              </a:rPr>
              <a:t>　</a:t>
            </a:r>
            <a:r>
              <a:rPr kumimoji="1" lang="ja-JP" altLang="en-US" sz="1600" b="1" dirty="0">
                <a:solidFill>
                  <a:schemeClr val="tx1"/>
                </a:solidFill>
                <a:latin typeface="BIZ UDゴシック" panose="020B0400000000000000" pitchFamily="49" charset="-128"/>
                <a:ea typeface="BIZ UDゴシック" panose="020B0400000000000000" pitchFamily="49" charset="-128"/>
              </a:rPr>
              <a:t>こばと第３幼稚園　１歳児</a:t>
            </a:r>
            <a:r>
              <a:rPr lang="ja-JP" altLang="en-US" sz="1600" b="1" dirty="0">
                <a:solidFill>
                  <a:schemeClr val="tx1"/>
                </a:solidFill>
                <a:latin typeface="BIZ UDゴシック" panose="020B0400000000000000" pitchFamily="49" charset="-128"/>
                <a:ea typeface="BIZ UDゴシック" panose="020B0400000000000000" pitchFamily="49" charset="-128"/>
              </a:rPr>
              <a:t>預かりクラス</a:t>
            </a:r>
            <a:r>
              <a:rPr lang="ja-JP" altLang="en-US" sz="1200" b="1" dirty="0">
                <a:solidFill>
                  <a:schemeClr val="tx1"/>
                </a:solidFill>
                <a:latin typeface="BIZ UDゴシック" panose="020B0400000000000000" pitchFamily="49" charset="-128"/>
                <a:ea typeface="BIZ UDゴシック" panose="020B0400000000000000" pitchFamily="49" charset="-128"/>
              </a:rPr>
              <a:t>（すずらん組）</a:t>
            </a:r>
            <a:endParaRPr kumimoji="1" lang="ja-JP" altLang="en-US" sz="1200" b="1" dirty="0">
              <a:solidFill>
                <a:schemeClr val="tx1"/>
              </a:solidFill>
              <a:latin typeface="BIZ UDゴシック" panose="020B0400000000000000" pitchFamily="49" charset="-128"/>
              <a:ea typeface="BIZ UDゴシック" panose="020B0400000000000000" pitchFamily="49" charset="-128"/>
            </a:endParaRPr>
          </a:p>
        </p:txBody>
      </p:sp>
      <p:sp>
        <p:nvSpPr>
          <p:cNvPr id="42" name="テキスト ボックス 41">
            <a:extLst>
              <a:ext uri="{FF2B5EF4-FFF2-40B4-BE49-F238E27FC236}">
                <a16:creationId xmlns:a16="http://schemas.microsoft.com/office/drawing/2014/main" id="{80AB834B-F342-38F2-F6B8-53E74F3CE964}"/>
              </a:ext>
            </a:extLst>
          </p:cNvPr>
          <p:cNvSpPr txBox="1"/>
          <p:nvPr/>
        </p:nvSpPr>
        <p:spPr>
          <a:xfrm>
            <a:off x="321932" y="3932892"/>
            <a:ext cx="5428225" cy="253916"/>
          </a:xfrm>
          <a:prstGeom prst="rect">
            <a:avLst/>
          </a:prstGeom>
          <a:noFill/>
        </p:spPr>
        <p:txBody>
          <a:bodyPr wrap="square" rtlCol="0">
            <a:spAutoFit/>
          </a:bodyPr>
          <a:lstStyle/>
          <a:p>
            <a:r>
              <a:rPr kumimoji="1" lang="ja-JP" altLang="en-US" sz="1050" dirty="0">
                <a:latin typeface="BIZ UDゴシック" panose="020B0400000000000000" pitchFamily="49" charset="-128"/>
                <a:ea typeface="BIZ UDゴシック" panose="020B0400000000000000" pitchFamily="49" charset="-128"/>
              </a:rPr>
              <a:t>１歳児・２歳児の通園ができます。岐阜西スポーツクラブ東側にある保育園です。</a:t>
            </a:r>
            <a:endParaRPr kumimoji="1" lang="en-US" altLang="ja-JP" sz="1050" dirty="0">
              <a:latin typeface="BIZ UDゴシック" panose="020B0400000000000000" pitchFamily="49" charset="-128"/>
              <a:ea typeface="BIZ UDゴシック" panose="020B0400000000000000" pitchFamily="49" charset="-128"/>
            </a:endParaRPr>
          </a:p>
        </p:txBody>
      </p:sp>
      <p:sp>
        <p:nvSpPr>
          <p:cNvPr id="43" name="テキスト ボックス 42">
            <a:extLst>
              <a:ext uri="{FF2B5EF4-FFF2-40B4-BE49-F238E27FC236}">
                <a16:creationId xmlns:a16="http://schemas.microsoft.com/office/drawing/2014/main" id="{7E6AE6FE-DA4F-03E4-2CC7-8F71568CBB2C}"/>
              </a:ext>
            </a:extLst>
          </p:cNvPr>
          <p:cNvSpPr txBox="1"/>
          <p:nvPr/>
        </p:nvSpPr>
        <p:spPr>
          <a:xfrm>
            <a:off x="331736" y="4654562"/>
            <a:ext cx="4997081" cy="253916"/>
          </a:xfrm>
          <a:prstGeom prst="rect">
            <a:avLst/>
          </a:prstGeom>
          <a:noFill/>
        </p:spPr>
        <p:txBody>
          <a:bodyPr wrap="square" rtlCol="0">
            <a:spAutoFit/>
          </a:bodyPr>
          <a:lstStyle/>
          <a:p>
            <a:r>
              <a:rPr kumimoji="1" lang="ja-JP" altLang="en-US" sz="1050" dirty="0">
                <a:latin typeface="BIZ UDゴシック" panose="020B0400000000000000" pitchFamily="49" charset="-128"/>
                <a:ea typeface="BIZ UDゴシック" panose="020B0400000000000000" pitchFamily="49" charset="-128"/>
              </a:rPr>
              <a:t>１歳児・２歳児の通園ができます。下奈良の</a:t>
            </a:r>
            <a:r>
              <a:rPr kumimoji="1" lang="en-US" altLang="ja-JP" sz="1050" dirty="0">
                <a:latin typeface="BIZ UDゴシック" panose="020B0400000000000000" pitchFamily="49" charset="-128"/>
                <a:ea typeface="BIZ UDゴシック" panose="020B0400000000000000" pitchFamily="49" charset="-128"/>
              </a:rPr>
              <a:t>V</a:t>
            </a:r>
            <a:r>
              <a:rPr kumimoji="1" lang="ja-JP" altLang="en-US" sz="1050" dirty="0">
                <a:latin typeface="BIZ UDゴシック" panose="020B0400000000000000" pitchFamily="49" charset="-128"/>
                <a:ea typeface="BIZ UDゴシック" panose="020B0400000000000000" pitchFamily="49" charset="-128"/>
              </a:rPr>
              <a:t>ドラック西側にある保育園です。</a:t>
            </a:r>
            <a:endParaRPr kumimoji="1" lang="en-US" altLang="ja-JP" sz="1050" dirty="0">
              <a:latin typeface="BIZ UDゴシック" panose="020B0400000000000000" pitchFamily="49" charset="-128"/>
              <a:ea typeface="BIZ UDゴシック" panose="020B0400000000000000" pitchFamily="49" charset="-128"/>
            </a:endParaRPr>
          </a:p>
        </p:txBody>
      </p:sp>
      <p:sp>
        <p:nvSpPr>
          <p:cNvPr id="44" name="テキスト ボックス 43">
            <a:extLst>
              <a:ext uri="{FF2B5EF4-FFF2-40B4-BE49-F238E27FC236}">
                <a16:creationId xmlns:a16="http://schemas.microsoft.com/office/drawing/2014/main" id="{AFAD9FD8-F7F7-F3CB-7D97-A91705DBA11E}"/>
              </a:ext>
            </a:extLst>
          </p:cNvPr>
          <p:cNvSpPr txBox="1"/>
          <p:nvPr/>
        </p:nvSpPr>
        <p:spPr>
          <a:xfrm>
            <a:off x="8150696" y="2613884"/>
            <a:ext cx="2841322" cy="415498"/>
          </a:xfrm>
          <a:prstGeom prst="rect">
            <a:avLst/>
          </a:prstGeom>
          <a:noFill/>
        </p:spPr>
        <p:txBody>
          <a:bodyPr wrap="square" rtlCol="0">
            <a:spAutoFit/>
          </a:bodyPr>
          <a:lstStyle/>
          <a:p>
            <a:r>
              <a:rPr lang="en-US" altLang="ja-JP" sz="1050" b="1" dirty="0">
                <a:latin typeface="BIZ UDゴシック" panose="020B0400000000000000" pitchFamily="49" charset="-128"/>
                <a:ea typeface="BIZ UDゴシック" panose="020B0400000000000000" pitchFamily="49" charset="-128"/>
              </a:rPr>
              <a:t>【</a:t>
            </a:r>
            <a:r>
              <a:rPr lang="ja-JP" altLang="en-US" sz="1050" b="1" dirty="0">
                <a:latin typeface="BIZ UDゴシック" panose="020B0400000000000000" pitchFamily="49" charset="-128"/>
                <a:ea typeface="BIZ UDゴシック" panose="020B0400000000000000" pitchFamily="49" charset="-128"/>
              </a:rPr>
              <a:t>持ち物</a:t>
            </a:r>
            <a:r>
              <a:rPr lang="en-US" altLang="ja-JP" sz="1050" b="1" dirty="0">
                <a:latin typeface="BIZ UDゴシック" panose="020B0400000000000000" pitchFamily="49" charset="-128"/>
                <a:ea typeface="BIZ UDゴシック" panose="020B0400000000000000" pitchFamily="49" charset="-128"/>
              </a:rPr>
              <a:t>】</a:t>
            </a:r>
            <a:r>
              <a:rPr lang="ja-JP" altLang="en-US" sz="1050" b="1" dirty="0">
                <a:latin typeface="BIZ UDゴシック" panose="020B0400000000000000" pitchFamily="49" charset="-128"/>
                <a:ea typeface="BIZ UDゴシック" panose="020B0400000000000000" pitchFamily="49" charset="-128"/>
              </a:rPr>
              <a:t>：お子様と保護者様の室内履き</a:t>
            </a:r>
            <a:endParaRPr lang="en-US" altLang="ja-JP" sz="1050" b="1" dirty="0">
              <a:latin typeface="BIZ UDゴシック" panose="020B0400000000000000" pitchFamily="49" charset="-128"/>
              <a:ea typeface="BIZ UDゴシック" panose="020B0400000000000000" pitchFamily="49" charset="-128"/>
            </a:endParaRPr>
          </a:p>
          <a:p>
            <a:r>
              <a:rPr lang="en-US" altLang="ja-JP" sz="1050" b="1" dirty="0">
                <a:latin typeface="BIZ UDゴシック" panose="020B0400000000000000" pitchFamily="49" charset="-128"/>
                <a:ea typeface="BIZ UDゴシック" panose="020B0400000000000000" pitchFamily="49" charset="-128"/>
              </a:rPr>
              <a:t>【</a:t>
            </a:r>
            <a:r>
              <a:rPr lang="ja-JP" altLang="en-US" sz="1050" b="1" dirty="0">
                <a:latin typeface="BIZ UDゴシック" panose="020B0400000000000000" pitchFamily="49" charset="-128"/>
                <a:ea typeface="BIZ UDゴシック" panose="020B0400000000000000" pitchFamily="49" charset="-128"/>
              </a:rPr>
              <a:t>駐車場</a:t>
            </a:r>
            <a:r>
              <a:rPr lang="en-US" altLang="ja-JP" sz="1050" b="1" dirty="0">
                <a:latin typeface="BIZ UDゴシック" panose="020B0400000000000000" pitchFamily="49" charset="-128"/>
                <a:ea typeface="BIZ UDゴシック" panose="020B0400000000000000" pitchFamily="49" charset="-128"/>
              </a:rPr>
              <a:t>】</a:t>
            </a:r>
            <a:r>
              <a:rPr lang="ja-JP" altLang="en-US" sz="1050" b="1" dirty="0">
                <a:latin typeface="BIZ UDゴシック" panose="020B0400000000000000" pitchFamily="49" charset="-128"/>
                <a:ea typeface="BIZ UDゴシック" panose="020B0400000000000000" pitchFamily="49" charset="-128"/>
              </a:rPr>
              <a:t>：東駐車場をご利用ください</a:t>
            </a:r>
            <a:endParaRPr lang="en-US" altLang="ja-JP" sz="1050" b="1" dirty="0">
              <a:latin typeface="BIZ UDゴシック" panose="020B0400000000000000" pitchFamily="49" charset="-128"/>
              <a:ea typeface="BIZ UDゴシック" panose="020B0400000000000000" pitchFamily="49" charset="-128"/>
            </a:endParaRPr>
          </a:p>
        </p:txBody>
      </p:sp>
      <p:sp>
        <p:nvSpPr>
          <p:cNvPr id="5" name="テキスト ボックス 4">
            <a:extLst>
              <a:ext uri="{FF2B5EF4-FFF2-40B4-BE49-F238E27FC236}">
                <a16:creationId xmlns:a16="http://schemas.microsoft.com/office/drawing/2014/main" id="{05EA9069-363A-38C6-F5C5-FE54E06D5069}"/>
              </a:ext>
            </a:extLst>
          </p:cNvPr>
          <p:cNvSpPr txBox="1"/>
          <p:nvPr/>
        </p:nvSpPr>
        <p:spPr>
          <a:xfrm>
            <a:off x="3830216" y="2026568"/>
            <a:ext cx="1743789" cy="646331"/>
          </a:xfrm>
          <a:prstGeom prst="rect">
            <a:avLst/>
          </a:prstGeom>
          <a:noFill/>
        </p:spPr>
        <p:txBody>
          <a:bodyPr wrap="square" rtlCol="0">
            <a:spAutoFit/>
          </a:bodyPr>
          <a:lstStyle/>
          <a:p>
            <a:r>
              <a:rPr kumimoji="1" lang="ja-JP" altLang="en-US" sz="1200" b="1" dirty="0">
                <a:solidFill>
                  <a:srgbClr val="FF0000"/>
                </a:solidFill>
                <a:latin typeface="+mn-ea"/>
              </a:rPr>
              <a:t>保育園の入園を希望</a:t>
            </a:r>
            <a:endParaRPr kumimoji="1" lang="en-US" altLang="ja-JP" sz="1200" b="1" dirty="0">
              <a:solidFill>
                <a:srgbClr val="FF0000"/>
              </a:solidFill>
              <a:latin typeface="+mn-ea"/>
            </a:endParaRPr>
          </a:p>
          <a:p>
            <a:r>
              <a:rPr lang="ja-JP" altLang="en-US" sz="1200" b="1" dirty="0">
                <a:solidFill>
                  <a:srgbClr val="FF0000"/>
                </a:solidFill>
                <a:latin typeface="+mn-ea"/>
              </a:rPr>
              <a:t>される方はご２７日に</a:t>
            </a:r>
            <a:endParaRPr lang="en-US" altLang="ja-JP" sz="1200" b="1" dirty="0">
              <a:solidFill>
                <a:srgbClr val="FF0000"/>
              </a:solidFill>
              <a:latin typeface="+mn-ea"/>
            </a:endParaRPr>
          </a:p>
          <a:p>
            <a:r>
              <a:rPr lang="ja-JP" altLang="en-US" sz="1200" b="1" dirty="0">
                <a:solidFill>
                  <a:srgbClr val="FF0000"/>
                </a:solidFill>
                <a:latin typeface="+mn-ea"/>
              </a:rPr>
              <a:t>ご参加ください。</a:t>
            </a:r>
            <a:endParaRPr kumimoji="1" lang="en-US" altLang="ja-JP" sz="1200" b="1" dirty="0">
              <a:solidFill>
                <a:srgbClr val="FF0000"/>
              </a:solidFill>
              <a:latin typeface="+mn-ea"/>
            </a:endParaRPr>
          </a:p>
        </p:txBody>
      </p:sp>
    </p:spTree>
    <p:extLst>
      <p:ext uri="{BB962C8B-B14F-4D97-AF65-F5344CB8AC3E}">
        <p14:creationId xmlns:p14="http://schemas.microsoft.com/office/powerpoint/2010/main" val="323859333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5314</TotalTime>
  <Words>573</Words>
  <Application>Microsoft Office PowerPoint</Application>
  <PresentationFormat>B4 (JIS) 257x364 mm</PresentationFormat>
  <Paragraphs>55</Paragraphs>
  <Slides>1</Slides>
  <Notes>1</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1</vt:i4>
      </vt:variant>
    </vt:vector>
  </HeadingPairs>
  <TitlesOfParts>
    <vt:vector size="14" baseType="lpstr">
      <vt:lpstr>BIZ UDP明朝 Medium</vt:lpstr>
      <vt:lpstr>BIZ UDゴシック</vt:lpstr>
      <vt:lpstr>HGPｺﾞｼｯｸE</vt:lpstr>
      <vt:lpstr>HGPｺﾞｼｯｸM</vt:lpstr>
      <vt:lpstr>HGP創英角ｺﾞｼｯｸUB</vt:lpstr>
      <vt:lpstr>HGP創英角ﾎﾟｯﾌﾟ体</vt:lpstr>
      <vt:lpstr>HGS創英角ｺﾞｼｯｸUB</vt:lpstr>
      <vt:lpstr>HGS創英角ﾎﾟｯﾌﾟ体</vt:lpstr>
      <vt:lpstr>HG創英角ｺﾞｼｯｸUB</vt:lpstr>
      <vt:lpstr>Arial</vt:lpstr>
      <vt:lpstr>Calibri</vt:lpstr>
      <vt:lpstr>Impact</vt:lpstr>
      <vt:lpstr>Office ​​テーマ</vt:lpstr>
      <vt:lpstr>PowerPoint プレゼンテーション</vt:lpstr>
    </vt:vector>
  </TitlesOfParts>
  <Company>Miya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みゃーこ</dc:creator>
  <cp:lastModifiedBy>kobato</cp:lastModifiedBy>
  <cp:revision>164</cp:revision>
  <cp:lastPrinted>2024-08-30T05:20:21Z</cp:lastPrinted>
  <dcterms:created xsi:type="dcterms:W3CDTF">2013-12-20T06:36:50Z</dcterms:created>
  <dcterms:modified xsi:type="dcterms:W3CDTF">2025-08-28T06:12:40Z</dcterms:modified>
</cp:coreProperties>
</file>