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sldIdLst>
    <p:sldId id="256" r:id="rId2"/>
  </p:sldIdLst>
  <p:sldSz cx="7315200" cy="10402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02511"/>
            <a:ext cx="6217920" cy="3621746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63925"/>
            <a:ext cx="5486400" cy="2511622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95-17F7-47CB-93BB-C590B7ED5982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1D67-8B7B-4F92-B1F4-49A56585A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2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95-17F7-47CB-93BB-C590B7ED5982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1D67-8B7B-4F92-B1F4-49A56585A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8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3857"/>
            <a:ext cx="1577340" cy="881596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3857"/>
            <a:ext cx="4640580" cy="881596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95-17F7-47CB-93BB-C590B7ED5982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1D67-8B7B-4F92-B1F4-49A56585A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12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95-17F7-47CB-93BB-C590B7ED5982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1D67-8B7B-4F92-B1F4-49A56585A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62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93501"/>
            <a:ext cx="6309360" cy="432731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961751"/>
            <a:ext cx="6309360" cy="2275631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95-17F7-47CB-93BB-C590B7ED5982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1D67-8B7B-4F92-B1F4-49A56585A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66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69287"/>
            <a:ext cx="3108960" cy="66005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69287"/>
            <a:ext cx="3108960" cy="66005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95-17F7-47CB-93BB-C590B7ED5982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1D67-8B7B-4F92-B1F4-49A56585A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64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3860"/>
            <a:ext cx="6309360" cy="201074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50153"/>
            <a:ext cx="3094672" cy="1249791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799944"/>
            <a:ext cx="3094672" cy="55891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50153"/>
            <a:ext cx="3109913" cy="1249791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799944"/>
            <a:ext cx="3109913" cy="55891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95-17F7-47CB-93BB-C590B7ED5982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1D67-8B7B-4F92-B1F4-49A56585A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3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95-17F7-47CB-93BB-C590B7ED5982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1D67-8B7B-4F92-B1F4-49A56585A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1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95-17F7-47CB-93BB-C590B7ED5982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1D67-8B7B-4F92-B1F4-49A56585A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50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93526"/>
            <a:ext cx="2359342" cy="2427341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97826"/>
            <a:ext cx="3703320" cy="739279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20866"/>
            <a:ext cx="2359342" cy="5781791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95-17F7-47CB-93BB-C590B7ED5982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1D67-8B7B-4F92-B1F4-49A56585A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28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93526"/>
            <a:ext cx="2359342" cy="2427341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97826"/>
            <a:ext cx="3703320" cy="739279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20866"/>
            <a:ext cx="2359342" cy="5781791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95-17F7-47CB-93BB-C590B7ED5982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1D67-8B7B-4F92-B1F4-49A56585A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74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3860"/>
            <a:ext cx="6309360" cy="2010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69287"/>
            <a:ext cx="6309360" cy="6600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641939"/>
            <a:ext cx="1645920" cy="553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53695-17F7-47CB-93BB-C590B7ED5982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641939"/>
            <a:ext cx="2468880" cy="553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641939"/>
            <a:ext cx="1645920" cy="553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F1D67-8B7B-4F92-B1F4-49A56585A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84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kumimoji="1"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kumimoji="1"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6" name="図 2115">
            <a:extLst>
              <a:ext uri="{FF2B5EF4-FFF2-40B4-BE49-F238E27FC236}">
                <a16:creationId xmlns:a16="http://schemas.microsoft.com/office/drawing/2014/main" id="{B4E39505-BDAF-BFFC-607E-4196775F7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38" y="124920"/>
            <a:ext cx="7113172" cy="1013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46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KOBATO</dc:creator>
  <cp:lastModifiedBy>KOBATO</cp:lastModifiedBy>
  <cp:revision>1</cp:revision>
  <dcterms:created xsi:type="dcterms:W3CDTF">2022-05-12T01:10:08Z</dcterms:created>
  <dcterms:modified xsi:type="dcterms:W3CDTF">2022-05-12T01:21:24Z</dcterms:modified>
</cp:coreProperties>
</file>